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57" r:id="rId4"/>
    <p:sldId id="258" r:id="rId5"/>
    <p:sldId id="263" r:id="rId6"/>
    <p:sldId id="265" r:id="rId7"/>
    <p:sldId id="264" r:id="rId8"/>
    <p:sldId id="262" r:id="rId9"/>
    <p:sldId id="360" r:id="rId10"/>
    <p:sldId id="398" r:id="rId11"/>
  </p:sldIdLst>
  <p:sldSz cx="9144000" cy="5143500" type="screen16x9"/>
  <p:notesSz cx="6858000" cy="914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3">
          <p15:clr>
            <a:srgbClr val="A4A3A4"/>
          </p15:clr>
        </p15:guide>
        <p15:guide id="2" orient="horz" pos="735" userDrawn="1">
          <p15:clr>
            <a:srgbClr val="A4A3A4"/>
          </p15:clr>
        </p15:guide>
        <p15:guide id="3" pos="5420" userDrawn="1">
          <p15:clr>
            <a:srgbClr val="A4A3A4"/>
          </p15:clr>
        </p15:guide>
        <p15:guide id="4" orient="horz" pos="2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FFB"/>
    <a:srgbClr val="FDB53D"/>
    <a:srgbClr val="5C7DA0"/>
    <a:srgbClr val="F0EBF9"/>
    <a:srgbClr val="E8E6E6"/>
    <a:srgbClr val="FF9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>
        <p:guide pos="363"/>
        <p:guide orient="horz" pos="735"/>
        <p:guide pos="5420"/>
        <p:guide orient="horz" pos="2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B1CD59-83C1-4020-9751-6909FBC3A7CA}" type="datetimeFigureOut">
              <a:rPr lang="ru-RU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70D064-D277-4340-BDDB-002D3885F185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50037">
      <a:defRPr sz="850">
        <a:solidFill>
          <a:schemeClr val="tx1"/>
        </a:solidFill>
        <a:latin typeface="+mn-lt"/>
        <a:ea typeface="+mn-ea"/>
        <a:cs typeface="+mn-cs"/>
      </a:defRPr>
    </a:lvl1pPr>
    <a:lvl2pPr marL="325018" algn="l" defTabSz="650037">
      <a:defRPr sz="850">
        <a:solidFill>
          <a:schemeClr val="tx1"/>
        </a:solidFill>
        <a:latin typeface="+mn-lt"/>
        <a:ea typeface="+mn-ea"/>
        <a:cs typeface="+mn-cs"/>
      </a:defRPr>
    </a:lvl2pPr>
    <a:lvl3pPr marL="650037" algn="l" defTabSz="650037">
      <a:defRPr sz="850">
        <a:solidFill>
          <a:schemeClr val="tx1"/>
        </a:solidFill>
        <a:latin typeface="+mn-lt"/>
        <a:ea typeface="+mn-ea"/>
        <a:cs typeface="+mn-cs"/>
      </a:defRPr>
    </a:lvl3pPr>
    <a:lvl4pPr marL="975055" algn="l" defTabSz="650037">
      <a:defRPr sz="850">
        <a:solidFill>
          <a:schemeClr val="tx1"/>
        </a:solidFill>
        <a:latin typeface="+mn-lt"/>
        <a:ea typeface="+mn-ea"/>
        <a:cs typeface="+mn-cs"/>
      </a:defRPr>
    </a:lvl4pPr>
    <a:lvl5pPr marL="1300075" algn="l" defTabSz="650037">
      <a:defRPr sz="850">
        <a:solidFill>
          <a:schemeClr val="tx1"/>
        </a:solidFill>
        <a:latin typeface="+mn-lt"/>
        <a:ea typeface="+mn-ea"/>
        <a:cs typeface="+mn-cs"/>
      </a:defRPr>
    </a:lvl5pPr>
    <a:lvl6pPr marL="1625093" algn="l" defTabSz="650037">
      <a:defRPr sz="850">
        <a:solidFill>
          <a:schemeClr val="tx1"/>
        </a:solidFill>
        <a:latin typeface="+mn-lt"/>
        <a:ea typeface="+mn-ea"/>
        <a:cs typeface="+mn-cs"/>
      </a:defRPr>
    </a:lvl6pPr>
    <a:lvl7pPr marL="1950111" algn="l" defTabSz="650037">
      <a:defRPr sz="850">
        <a:solidFill>
          <a:schemeClr val="tx1"/>
        </a:solidFill>
        <a:latin typeface="+mn-lt"/>
        <a:ea typeface="+mn-ea"/>
        <a:cs typeface="+mn-cs"/>
      </a:defRPr>
    </a:lvl7pPr>
    <a:lvl8pPr marL="2275129" algn="l" defTabSz="650037">
      <a:defRPr sz="850">
        <a:solidFill>
          <a:schemeClr val="tx1"/>
        </a:solidFill>
        <a:latin typeface="+mn-lt"/>
        <a:ea typeface="+mn-ea"/>
        <a:cs typeface="+mn-cs"/>
      </a:defRPr>
    </a:lvl8pPr>
    <a:lvl9pPr marL="2600149" algn="l" defTabSz="650037">
      <a:defRPr sz="85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Слайд с заголовком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070D064-D277-4340-BDDB-002D3885F185}" type="slidenum">
              <a:rPr lang="ru-RU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070D064-D277-4340-BDDB-002D3885F185}" type="slidenum">
              <a:rPr lang="ru-RU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070D064-D277-4340-BDDB-002D3885F185}" type="slidenum">
              <a:rPr lang="ru-RU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8BD7D-D91A-4B31-3E88-CEBB6E6E715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83E31CD-224C-16A1-2401-FA8F8CA173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A1BDC85-8D33-76DA-207F-9ABADD4BE0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EBD8F5-B51A-8023-250E-3F1E31E905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070D064-D277-4340-BDDB-002D3885F185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1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524B3-3CB0-F430-AC6E-0E1B85DA5FB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AC83A78-BC73-AC6A-6A97-BBDCD1D12A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4320FE8-3AD0-EC13-1449-A941F0EF42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C65D04-C32C-F71C-E9FC-9D84C7BBFC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070D064-D277-4340-BDDB-002D3885F185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087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00BF7-FC28-1296-9695-178DE93A8E2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E81636C-7977-F7C2-6B99-EE5CD2C536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E8408C6-CEB5-C6BB-53A2-3FA48C32CC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03F586-198B-997D-CA35-09006D5120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070D064-D277-4340-BDDB-002D3885F185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79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70D064-D277-4340-BDDB-002D3885F18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179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A5651-4D8E-0C44-A4F1-3AD11329F95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739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F6B38-60B8-A6DF-F18C-F8DE410D8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56DDE3C-4555-5D91-3FD4-23D5D39DAD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1BF3B231-22A3-96F7-F4BF-422ED1F8AD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B880C14-C618-2741-305D-99DD41F84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4A5651-4D8E-0C44-A4F1-3AD11329F95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49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hyperlink" Target="mailto:info@game-keeper.com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game-keeper.com/" TargetMode="Externa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e-keeper.com/" TargetMode="Externa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hyperlink" Target="mailto:info@game-keeper.com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6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mailto:info@game-keeper.com" TargetMode="External"/><Relationship Id="rId4" Type="http://schemas.openxmlformats.org/officeDocument/2006/relationships/hyperlink" Target="https://game-keeper.com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объект">
    <p:bg>
      <p:bgPr>
        <a:solidFill>
          <a:srgbClr val="005FFB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5B8869-1540-53D6-CBD2-3172793AA8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720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AAB255B-2DD8-6FE6-7F6B-F6CB8F0AE4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111"/>
          <a:stretch/>
        </p:blipFill>
        <p:spPr bwMode="auto">
          <a:xfrm flipH="1">
            <a:off x="4000500" y="-705"/>
            <a:ext cx="5143500" cy="5143500"/>
          </a:xfrm>
          <a:custGeom>
            <a:avLst/>
            <a:gdLst>
              <a:gd name="connsiteX0" fmla="*/ 0 w 5143500"/>
              <a:gd name="connsiteY0" fmla="*/ 0 h 5143500"/>
              <a:gd name="connsiteX1" fmla="*/ 0 w 5143500"/>
              <a:gd name="connsiteY1" fmla="*/ 5143500 h 5143500"/>
              <a:gd name="connsiteX2" fmla="*/ 5143500 w 5143500"/>
              <a:gd name="connsiteY2" fmla="*/ 5143500 h 5143500"/>
              <a:gd name="connsiteX3" fmla="*/ 0 w 5143500"/>
              <a:gd name="connsiteY3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5143500">
                <a:moveTo>
                  <a:pt x="0" y="0"/>
                </a:moveTo>
                <a:lnTo>
                  <a:pt x="0" y="5143500"/>
                </a:lnTo>
                <a:lnTo>
                  <a:pt x="5143500" y="5143500"/>
                </a:lnTo>
                <a:cubicBezTo>
                  <a:pt x="5143500" y="2303741"/>
                  <a:pt x="2841660" y="0"/>
                  <a:pt x="0" y="0"/>
                </a:cubicBezTo>
                <a:close/>
              </a:path>
            </a:pathLst>
          </a:cu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60071B-6302-D431-8E81-23DB59BF2ED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 rot="10800000">
            <a:off x="7237203" y="3226954"/>
            <a:ext cx="1927805" cy="192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69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Заголовок и объект">
    <p:bg>
      <p:bgPr>
        <a:solidFill>
          <a:srgbClr val="005FFB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30EC9D1-937F-0F81-32B0-8C3902C780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 rot="10800000">
            <a:off x="7237203" y="3226954"/>
            <a:ext cx="1927805" cy="192780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FA376C-7D42-C5BE-0676-C45D4B2C8FA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7815985" y="370271"/>
            <a:ext cx="947738" cy="502734"/>
          </a:xfrm>
          <a:prstGeom prst="rect">
            <a:avLst/>
          </a:prstGeom>
        </p:spPr>
      </p:pic>
      <p:sp>
        <p:nvSpPr>
          <p:cNvPr id="4" name="Номер слайда 2">
            <a:extLst>
              <a:ext uri="{FF2B5EF4-FFF2-40B4-BE49-F238E27FC236}">
                <a16:creationId xmlns:a16="http://schemas.microsoft.com/office/drawing/2014/main" id="{9C6AB5D1-7C19-125F-4FAD-89EE93FBCAC4}"/>
              </a:ext>
            </a:extLst>
          </p:cNvPr>
          <p:cNvSpPr txBox="1"/>
          <p:nvPr userDrawn="1"/>
        </p:nvSpPr>
        <p:spPr bwMode="auto">
          <a:xfrm>
            <a:off x="276644" y="466822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7476E167-473F-4A24-93CA-FB2FD7969C63}" type="slidenum">
              <a:rPr lang="ru-RU" sz="1000">
                <a:solidFill>
                  <a:schemeClr val="bg1"/>
                </a:solidFill>
                <a:latin typeface="Montserrat"/>
              </a:rPr>
              <a:t>‹#›</a:t>
            </a:fld>
            <a:endParaRPr lang="ru-RU" sz="1000" dirty="0">
              <a:solidFill>
                <a:schemeClr val="bg1"/>
              </a:solidFill>
              <a:latin typeface="Montserrat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3044531A-98BD-6DF8-89F6-F87693C64C5F}"/>
              </a:ext>
            </a:extLst>
          </p:cNvPr>
          <p:cNvGrpSpPr/>
          <p:nvPr userDrawn="1"/>
        </p:nvGrpSpPr>
        <p:grpSpPr bwMode="auto">
          <a:xfrm>
            <a:off x="576261" y="4699251"/>
            <a:ext cx="3383570" cy="211781"/>
            <a:chOff x="0" y="0"/>
            <a:chExt cx="3383570" cy="21178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E7FB3AB-8683-1E90-4F67-F8E4E8BA090B}"/>
                </a:ext>
              </a:extLst>
            </p:cNvPr>
            <p:cNvSpPr txBox="1"/>
            <p:nvPr/>
          </p:nvSpPr>
          <p:spPr bwMode="auto">
            <a:xfrm>
              <a:off x="1036118" y="0"/>
              <a:ext cx="1008398" cy="1984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 u="sng" dirty="0">
                  <a:solidFill>
                    <a:schemeClr val="bg1"/>
                  </a:solidFill>
                  <a:latin typeface="Montserrat"/>
                  <a:hlinkClick r:id="rId6" tooltip="https://game-keeper.com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game-keeper.com</a:t>
              </a:r>
              <a:endParaRPr sz="700" dirty="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4C2A987-E32A-1816-721C-BC92A3AFEFD0}"/>
                </a:ext>
              </a:extLst>
            </p:cNvPr>
            <p:cNvSpPr txBox="1"/>
            <p:nvPr/>
          </p:nvSpPr>
          <p:spPr bwMode="auto">
            <a:xfrm>
              <a:off x="2113363" y="2838"/>
              <a:ext cx="1270207" cy="1984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 b="0" i="0" u="sng" strike="noStrike" dirty="0">
                  <a:solidFill>
                    <a:schemeClr val="bg1"/>
                  </a:solidFill>
                  <a:latin typeface="Montserrat"/>
                  <a:hlinkClick r:id="rId7" tooltip="mailto:info@game-keeper.com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info@game-keeper.com</a:t>
              </a:r>
              <a:endParaRPr sz="700" dirty="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671CCB8-3B89-0DA9-57D6-C2EB3865385E}"/>
                </a:ext>
              </a:extLst>
            </p:cNvPr>
            <p:cNvSpPr txBox="1"/>
            <p:nvPr/>
          </p:nvSpPr>
          <p:spPr bwMode="auto">
            <a:xfrm>
              <a:off x="0" y="11727"/>
              <a:ext cx="9717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ru-RU" sz="700" b="0" i="0">
                  <a:solidFill>
                    <a:schemeClr val="bg1"/>
                  </a:solidFill>
                  <a:latin typeface="Montserrat"/>
                </a:rPr>
                <a:t>+7 (499) 703 42 61</a:t>
              </a:r>
              <a:endParaRPr lang="ru-RU" sz="700">
                <a:solidFill>
                  <a:schemeClr val="bg1"/>
                </a:solidFill>
                <a:latin typeface="Montserra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8827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E70D82-CFB4-8353-41FB-CED586BD8B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6" r="24898"/>
          <a:stretch/>
        </p:blipFill>
        <p:spPr bwMode="auto">
          <a:xfrm flipH="1">
            <a:off x="4000500" y="0"/>
            <a:ext cx="5143500" cy="5143500"/>
          </a:xfrm>
          <a:custGeom>
            <a:avLst/>
            <a:gdLst>
              <a:gd name="connsiteX0" fmla="*/ 0 w 5143500"/>
              <a:gd name="connsiteY0" fmla="*/ 0 h 5143500"/>
              <a:gd name="connsiteX1" fmla="*/ 0 w 5143500"/>
              <a:gd name="connsiteY1" fmla="*/ 5143500 h 5143500"/>
              <a:gd name="connsiteX2" fmla="*/ 5143500 w 5143500"/>
              <a:gd name="connsiteY2" fmla="*/ 5143500 h 5143500"/>
              <a:gd name="connsiteX3" fmla="*/ 0 w 5143500"/>
              <a:gd name="connsiteY3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5143500">
                <a:moveTo>
                  <a:pt x="0" y="0"/>
                </a:moveTo>
                <a:lnTo>
                  <a:pt x="0" y="5143500"/>
                </a:lnTo>
                <a:lnTo>
                  <a:pt x="5143500" y="5143500"/>
                </a:lnTo>
                <a:cubicBezTo>
                  <a:pt x="5143500" y="2303741"/>
                  <a:pt x="2841660" y="0"/>
                  <a:pt x="0" y="0"/>
                </a:cubicBezTo>
                <a:close/>
              </a:path>
            </a:pathLst>
          </a:custGeom>
        </p:spPr>
      </p:pic>
      <p:sp>
        <p:nvSpPr>
          <p:cNvPr id="6" name="Номер слайда 2">
            <a:extLst>
              <a:ext uri="{FF2B5EF4-FFF2-40B4-BE49-F238E27FC236}">
                <a16:creationId xmlns:a16="http://schemas.microsoft.com/office/drawing/2014/main" id="{6AA2EA70-A1C7-6328-3C70-1FC58CFD91B5}"/>
              </a:ext>
            </a:extLst>
          </p:cNvPr>
          <p:cNvSpPr txBox="1">
            <a:spLocks/>
          </p:cNvSpPr>
          <p:nvPr userDrawn="1"/>
        </p:nvSpPr>
        <p:spPr>
          <a:xfrm>
            <a:off x="276644" y="466822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476E167-473F-4A24-93CA-FB2FD7969C63}" type="slidenum">
              <a:rPr lang="ru-RU" sz="1000" smtClean="0">
                <a:solidFill>
                  <a:schemeClr val="tx1"/>
                </a:solidFill>
                <a:latin typeface="Montserrat" panose="00000500000000000000" pitchFamily="2" charset="-52"/>
              </a:rPr>
              <a:pPr algn="l"/>
              <a:t>‹#›</a:t>
            </a:fld>
            <a:endParaRPr lang="ru-RU" sz="1000" dirty="0">
              <a:solidFill>
                <a:schemeClr val="tx1"/>
              </a:solidFill>
              <a:latin typeface="Montserrat" panose="00000500000000000000" pitchFamily="2" charset="-52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9939292E-A304-6EFC-AE54-1074611A5432}"/>
              </a:ext>
            </a:extLst>
          </p:cNvPr>
          <p:cNvGrpSpPr/>
          <p:nvPr userDrawn="1"/>
        </p:nvGrpSpPr>
        <p:grpSpPr>
          <a:xfrm>
            <a:off x="576263" y="4699252"/>
            <a:ext cx="3394485" cy="211783"/>
            <a:chOff x="576263" y="4696816"/>
            <a:chExt cx="3394485" cy="21178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028CF7A-7B8B-3CBD-F776-72162AC8E185}"/>
                </a:ext>
              </a:extLst>
            </p:cNvPr>
            <p:cNvSpPr txBox="1"/>
            <p:nvPr/>
          </p:nvSpPr>
          <p:spPr>
            <a:xfrm>
              <a:off x="1612383" y="4696816"/>
              <a:ext cx="101662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solidFill>
                    <a:srgbClr val="005FF9"/>
                  </a:solidFill>
                  <a:latin typeface="Montserrat" panose="00000500000000000000" pitchFamily="2" charset="-52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game-keeper.com</a:t>
              </a:r>
              <a:endParaRPr lang="ru-RU" sz="700" dirty="0">
                <a:solidFill>
                  <a:srgbClr val="005FF9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6CB1BD1-225D-FF4D-3015-B55E65DEA68A}"/>
                </a:ext>
              </a:extLst>
            </p:cNvPr>
            <p:cNvSpPr txBox="1"/>
            <p:nvPr/>
          </p:nvSpPr>
          <p:spPr>
            <a:xfrm>
              <a:off x="2689628" y="4699656"/>
              <a:ext cx="12811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0" i="0" u="none" strike="noStrike" dirty="0">
                  <a:solidFill>
                    <a:srgbClr val="005FF9"/>
                  </a:solidFill>
                  <a:effectLst/>
                  <a:latin typeface="Montserrat" panose="00000500000000000000" pitchFamily="2" charset="-52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info@game-keeper.com</a:t>
              </a:r>
              <a:endParaRPr lang="ru-RU" sz="700" dirty="0">
                <a:solidFill>
                  <a:srgbClr val="005FF9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7A140CE-B2EC-BF68-BB6E-31F31C6146E8}"/>
                </a:ext>
              </a:extLst>
            </p:cNvPr>
            <p:cNvSpPr txBox="1"/>
            <p:nvPr/>
          </p:nvSpPr>
          <p:spPr>
            <a:xfrm>
              <a:off x="576263" y="4708544"/>
              <a:ext cx="9717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0" i="0" dirty="0">
                  <a:solidFill>
                    <a:srgbClr val="005FF9"/>
                  </a:solidFill>
                  <a:effectLst/>
                  <a:latin typeface="Montserrat" panose="00000500000000000000" pitchFamily="2" charset="-52"/>
                </a:rPr>
                <a:t>+7 (499) 703 42 61</a:t>
              </a:r>
              <a:endParaRPr lang="ru-RU" sz="700" dirty="0">
                <a:solidFill>
                  <a:srgbClr val="005FF9"/>
                </a:solidFill>
                <a:latin typeface="Montserrat" panose="00000500000000000000" pitchFamily="2" charset="-5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D9E3435F-39BD-A01D-6639-116ACD87970A}"/>
              </a:ext>
            </a:extLst>
          </p:cNvPr>
          <p:cNvGrpSpPr/>
          <p:nvPr userDrawn="1"/>
        </p:nvGrpSpPr>
        <p:grpSpPr>
          <a:xfrm>
            <a:off x="6047436" y="-22210"/>
            <a:ext cx="3098552" cy="5164100"/>
            <a:chOff x="6047436" y="-22210"/>
            <a:chExt cx="3098552" cy="5164100"/>
          </a:xfrm>
        </p:grpSpPr>
        <p:sp>
          <p:nvSpPr>
            <p:cNvPr id="11" name="Полилиния: фигура 9">
              <a:extLst>
                <a:ext uri="{FF2B5EF4-FFF2-40B4-BE49-F238E27FC236}">
                  <a16:creationId xmlns:a16="http://schemas.microsoft.com/office/drawing/2014/main" id="{74B8CD61-B711-6B47-4E32-DA9CBA8134A1}"/>
                </a:ext>
              </a:extLst>
            </p:cNvPr>
            <p:cNvSpPr/>
            <p:nvPr/>
          </p:nvSpPr>
          <p:spPr>
            <a:xfrm>
              <a:off x="7080287" y="1010717"/>
              <a:ext cx="2065701" cy="1032774"/>
            </a:xfrm>
            <a:custGeom>
              <a:avLst/>
              <a:gdLst>
                <a:gd name="connsiteX0" fmla="*/ 2065702 w 2065701"/>
                <a:gd name="connsiteY0" fmla="*/ 1032774 h 1032774"/>
                <a:gd name="connsiteX1" fmla="*/ 1032928 w 2065701"/>
                <a:gd name="connsiteY1" fmla="*/ 0 h 1032774"/>
                <a:gd name="connsiteX2" fmla="*/ 0 w 2065701"/>
                <a:gd name="connsiteY2" fmla="*/ 0 h 1032774"/>
                <a:gd name="connsiteX3" fmla="*/ 1032774 w 2065701"/>
                <a:gd name="connsiteY3" fmla="*/ 1032774 h 1032774"/>
                <a:gd name="connsiteX4" fmla="*/ 2065702 w 2065701"/>
                <a:gd name="connsiteY4" fmla="*/ 1032774 h 103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701" h="1032774">
                  <a:moveTo>
                    <a:pt x="2065702" y="1032774"/>
                  </a:moveTo>
                  <a:cubicBezTo>
                    <a:pt x="2065702" y="462339"/>
                    <a:pt x="1603286" y="0"/>
                    <a:pt x="1032928" y="0"/>
                  </a:cubicBezTo>
                  <a:lnTo>
                    <a:pt x="0" y="0"/>
                  </a:lnTo>
                  <a:cubicBezTo>
                    <a:pt x="570359" y="0"/>
                    <a:pt x="1032774" y="462339"/>
                    <a:pt x="1032774" y="1032774"/>
                  </a:cubicBezTo>
                  <a:lnTo>
                    <a:pt x="2065702" y="1032774"/>
                  </a:lnTo>
                  <a:close/>
                </a:path>
              </a:pathLst>
            </a:custGeom>
            <a:solidFill>
              <a:srgbClr val="CCD3D9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0">
              <a:extLst>
                <a:ext uri="{FF2B5EF4-FFF2-40B4-BE49-F238E27FC236}">
                  <a16:creationId xmlns:a16="http://schemas.microsoft.com/office/drawing/2014/main" id="{58B51B3D-EED3-357D-F5D4-B21EC19D1B96}"/>
                </a:ext>
              </a:extLst>
            </p:cNvPr>
            <p:cNvSpPr/>
            <p:nvPr/>
          </p:nvSpPr>
          <p:spPr>
            <a:xfrm>
              <a:off x="8113138" y="2043261"/>
              <a:ext cx="1032774" cy="2065702"/>
            </a:xfrm>
            <a:custGeom>
              <a:avLst/>
              <a:gdLst>
                <a:gd name="connsiteX0" fmla="*/ 1032774 w 1032774"/>
                <a:gd name="connsiteY0" fmla="*/ 2065702 h 2065702"/>
                <a:gd name="connsiteX1" fmla="*/ 0 w 1032774"/>
                <a:gd name="connsiteY1" fmla="*/ 1032928 h 2065702"/>
                <a:gd name="connsiteX2" fmla="*/ 0 w 1032774"/>
                <a:gd name="connsiteY2" fmla="*/ 0 h 2065702"/>
                <a:gd name="connsiteX3" fmla="*/ 1032774 w 1032774"/>
                <a:gd name="connsiteY3" fmla="*/ 1032774 h 2065702"/>
                <a:gd name="connsiteX4" fmla="*/ 1032774 w 1032774"/>
                <a:gd name="connsiteY4" fmla="*/ 2065702 h 206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2774" h="2065702">
                  <a:moveTo>
                    <a:pt x="1032774" y="2065702"/>
                  </a:moveTo>
                  <a:cubicBezTo>
                    <a:pt x="462339" y="2065702"/>
                    <a:pt x="0" y="1603286"/>
                    <a:pt x="0" y="1032928"/>
                  </a:cubicBezTo>
                  <a:lnTo>
                    <a:pt x="0" y="0"/>
                  </a:lnTo>
                  <a:cubicBezTo>
                    <a:pt x="0" y="570359"/>
                    <a:pt x="462339" y="1032774"/>
                    <a:pt x="1032774" y="1032774"/>
                  </a:cubicBezTo>
                  <a:lnTo>
                    <a:pt x="1032774" y="2065702"/>
                  </a:lnTo>
                  <a:close/>
                </a:path>
              </a:pathLst>
            </a:custGeom>
            <a:solidFill>
              <a:srgbClr val="FF9E00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: фигура 11">
              <a:extLst>
                <a:ext uri="{FF2B5EF4-FFF2-40B4-BE49-F238E27FC236}">
                  <a16:creationId xmlns:a16="http://schemas.microsoft.com/office/drawing/2014/main" id="{CE94234D-D485-D4DC-4D6A-DB4A00F535B9}"/>
                </a:ext>
              </a:extLst>
            </p:cNvPr>
            <p:cNvSpPr/>
            <p:nvPr/>
          </p:nvSpPr>
          <p:spPr>
            <a:xfrm>
              <a:off x="7080363" y="-22210"/>
              <a:ext cx="2065625" cy="2065549"/>
            </a:xfrm>
            <a:custGeom>
              <a:avLst/>
              <a:gdLst>
                <a:gd name="connsiteX0" fmla="*/ 2065625 w 2065625"/>
                <a:gd name="connsiteY0" fmla="*/ 1032774 h 2065549"/>
                <a:gd name="connsiteX1" fmla="*/ 1032851 w 2065625"/>
                <a:gd name="connsiteY1" fmla="*/ 0 h 2065549"/>
                <a:gd name="connsiteX2" fmla="*/ 1032775 w 2065625"/>
                <a:gd name="connsiteY2" fmla="*/ 0 h 2065549"/>
                <a:gd name="connsiteX3" fmla="*/ 0 w 2065625"/>
                <a:gd name="connsiteY3" fmla="*/ 1032851 h 2065549"/>
                <a:gd name="connsiteX4" fmla="*/ 1032775 w 2065625"/>
                <a:gd name="connsiteY4" fmla="*/ 1032851 h 2065549"/>
                <a:gd name="connsiteX5" fmla="*/ 1032851 w 2065625"/>
                <a:gd name="connsiteY5" fmla="*/ 1032774 h 2065549"/>
                <a:gd name="connsiteX6" fmla="*/ 1032775 w 2065625"/>
                <a:gd name="connsiteY6" fmla="*/ 1032774 h 2065549"/>
                <a:gd name="connsiteX7" fmla="*/ 2065549 w 2065625"/>
                <a:gd name="connsiteY7" fmla="*/ 2065549 h 2065549"/>
                <a:gd name="connsiteX8" fmla="*/ 2065549 w 2065625"/>
                <a:gd name="connsiteY8" fmla="*/ 1032774 h 2065549"/>
                <a:gd name="connsiteX9" fmla="*/ 2065625 w 2065625"/>
                <a:gd name="connsiteY9" fmla="*/ 1032774 h 2065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5625" h="2065549">
                  <a:moveTo>
                    <a:pt x="2065625" y="1032774"/>
                  </a:moveTo>
                  <a:cubicBezTo>
                    <a:pt x="2065625" y="462339"/>
                    <a:pt x="1603210" y="0"/>
                    <a:pt x="1032851" y="0"/>
                  </a:cubicBezTo>
                  <a:lnTo>
                    <a:pt x="1032775" y="0"/>
                  </a:lnTo>
                  <a:cubicBezTo>
                    <a:pt x="462339" y="77"/>
                    <a:pt x="0" y="462492"/>
                    <a:pt x="0" y="1032851"/>
                  </a:cubicBezTo>
                  <a:lnTo>
                    <a:pt x="1032775" y="1032851"/>
                  </a:lnTo>
                  <a:cubicBezTo>
                    <a:pt x="1032775" y="1032851"/>
                    <a:pt x="1032851" y="1032774"/>
                    <a:pt x="1032851" y="1032774"/>
                  </a:cubicBezTo>
                  <a:lnTo>
                    <a:pt x="1032775" y="1032774"/>
                  </a:lnTo>
                  <a:cubicBezTo>
                    <a:pt x="1603133" y="1032774"/>
                    <a:pt x="2065549" y="1495190"/>
                    <a:pt x="2065549" y="2065549"/>
                  </a:cubicBezTo>
                  <a:lnTo>
                    <a:pt x="2065549" y="1032774"/>
                  </a:lnTo>
                  <a:cubicBezTo>
                    <a:pt x="2065549" y="1032774"/>
                    <a:pt x="2065625" y="1032774"/>
                    <a:pt x="2065625" y="1032774"/>
                  </a:cubicBezTo>
                  <a:close/>
                </a:path>
              </a:pathLst>
            </a:custGeom>
            <a:solidFill>
              <a:srgbClr val="FF9E00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4" name="Полилиния: фигура 12">
              <a:extLst>
                <a:ext uri="{FF2B5EF4-FFF2-40B4-BE49-F238E27FC236}">
                  <a16:creationId xmlns:a16="http://schemas.microsoft.com/office/drawing/2014/main" id="{A4FBF920-3EE7-0C23-12C2-42CA3CF98F12}"/>
                </a:ext>
              </a:extLst>
            </p:cNvPr>
            <p:cNvSpPr/>
            <p:nvPr/>
          </p:nvSpPr>
          <p:spPr>
            <a:xfrm>
              <a:off x="7080287" y="4109039"/>
              <a:ext cx="1032774" cy="1032774"/>
            </a:xfrm>
            <a:custGeom>
              <a:avLst/>
              <a:gdLst>
                <a:gd name="connsiteX0" fmla="*/ 0 w 1032774"/>
                <a:gd name="connsiteY0" fmla="*/ 1032775 h 1032774"/>
                <a:gd name="connsiteX1" fmla="*/ 1032774 w 1032774"/>
                <a:gd name="connsiteY1" fmla="*/ 0 h 1032774"/>
                <a:gd name="connsiteX2" fmla="*/ 0 w 1032774"/>
                <a:gd name="connsiteY2" fmla="*/ 1032775 h 103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2774" h="1032774">
                  <a:moveTo>
                    <a:pt x="0" y="1032775"/>
                  </a:moveTo>
                  <a:cubicBezTo>
                    <a:pt x="0" y="462416"/>
                    <a:pt x="462416" y="0"/>
                    <a:pt x="1032774" y="0"/>
                  </a:cubicBezTo>
                  <a:cubicBezTo>
                    <a:pt x="1032774" y="570435"/>
                    <a:pt x="570359" y="1032775"/>
                    <a:pt x="0" y="1032775"/>
                  </a:cubicBezTo>
                  <a:close/>
                </a:path>
              </a:pathLst>
            </a:custGeom>
            <a:solidFill>
              <a:srgbClr val="EBEDF0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3">
              <a:extLst>
                <a:ext uri="{FF2B5EF4-FFF2-40B4-BE49-F238E27FC236}">
                  <a16:creationId xmlns:a16="http://schemas.microsoft.com/office/drawing/2014/main" id="{5826E013-FA81-4D73-5C70-DCF30D518D95}"/>
                </a:ext>
              </a:extLst>
            </p:cNvPr>
            <p:cNvSpPr/>
            <p:nvPr/>
          </p:nvSpPr>
          <p:spPr>
            <a:xfrm>
              <a:off x="7080287" y="1010640"/>
              <a:ext cx="1032774" cy="1032774"/>
            </a:xfrm>
            <a:custGeom>
              <a:avLst/>
              <a:gdLst>
                <a:gd name="connsiteX0" fmla="*/ 0 w 1032774"/>
                <a:gd name="connsiteY0" fmla="*/ 0 h 1032774"/>
                <a:gd name="connsiteX1" fmla="*/ 1032774 w 1032774"/>
                <a:gd name="connsiteY1" fmla="*/ 1032775 h 1032774"/>
                <a:gd name="connsiteX2" fmla="*/ 0 w 1032774"/>
                <a:gd name="connsiteY2" fmla="*/ 0 h 103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2774" h="1032774">
                  <a:moveTo>
                    <a:pt x="0" y="0"/>
                  </a:moveTo>
                  <a:cubicBezTo>
                    <a:pt x="570359" y="0"/>
                    <a:pt x="1032774" y="462416"/>
                    <a:pt x="1032774" y="1032775"/>
                  </a:cubicBezTo>
                  <a:cubicBezTo>
                    <a:pt x="462339" y="1032775"/>
                    <a:pt x="0" y="570359"/>
                    <a:pt x="0" y="0"/>
                  </a:cubicBezTo>
                  <a:close/>
                </a:path>
              </a:pathLst>
            </a:custGeom>
            <a:solidFill>
              <a:srgbClr val="EBEDF0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6" name="Рисунок 23">
              <a:extLst>
                <a:ext uri="{FF2B5EF4-FFF2-40B4-BE49-F238E27FC236}">
                  <a16:creationId xmlns:a16="http://schemas.microsoft.com/office/drawing/2014/main" id="{8BA64EA5-FF3A-F61D-B05E-BB15B1A3C76B}"/>
                </a:ext>
              </a:extLst>
            </p:cNvPr>
            <p:cNvGrpSpPr/>
            <p:nvPr/>
          </p:nvGrpSpPr>
          <p:grpSpPr>
            <a:xfrm>
              <a:off x="6047589" y="1010563"/>
              <a:ext cx="1032774" cy="1032851"/>
              <a:chOff x="6047589" y="1010563"/>
              <a:chExt cx="1032774" cy="1032851"/>
            </a:xfrm>
            <a:solidFill>
              <a:srgbClr val="FF9E00"/>
            </a:solidFill>
          </p:grpSpPr>
          <p:sp>
            <p:nvSpPr>
              <p:cNvPr id="20" name="Полилиния: фигура 16">
                <a:extLst>
                  <a:ext uri="{FF2B5EF4-FFF2-40B4-BE49-F238E27FC236}">
                    <a16:creationId xmlns:a16="http://schemas.microsoft.com/office/drawing/2014/main" id="{A8BC99B5-FA49-7EE0-AF3B-BA9FC917F81D}"/>
                  </a:ext>
                </a:extLst>
              </p:cNvPr>
              <p:cNvSpPr/>
              <p:nvPr/>
            </p:nvSpPr>
            <p:spPr>
              <a:xfrm>
                <a:off x="6216743" y="1179794"/>
                <a:ext cx="863620" cy="863620"/>
              </a:xfrm>
              <a:custGeom>
                <a:avLst/>
                <a:gdLst>
                  <a:gd name="connsiteX0" fmla="*/ 77 w 863620"/>
                  <a:gd name="connsiteY0" fmla="*/ 863544 h 863620"/>
                  <a:gd name="connsiteX1" fmla="*/ 81742 w 863620"/>
                  <a:gd name="connsiteY1" fmla="*/ 863544 h 863620"/>
                  <a:gd name="connsiteX2" fmla="*/ 863620 w 863620"/>
                  <a:gd name="connsiteY2" fmla="*/ 81666 h 863620"/>
                  <a:gd name="connsiteX3" fmla="*/ 863620 w 863620"/>
                  <a:gd name="connsiteY3" fmla="*/ 0 h 863620"/>
                  <a:gd name="connsiteX4" fmla="*/ 0 w 863620"/>
                  <a:gd name="connsiteY4" fmla="*/ 863621 h 863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20" h="863620">
                    <a:moveTo>
                      <a:pt x="77" y="863544"/>
                    </a:moveTo>
                    <a:lnTo>
                      <a:pt x="81742" y="863544"/>
                    </a:lnTo>
                    <a:cubicBezTo>
                      <a:pt x="81742" y="432461"/>
                      <a:pt x="432461" y="81666"/>
                      <a:pt x="863620" y="81666"/>
                    </a:cubicBezTo>
                    <a:lnTo>
                      <a:pt x="863620" y="0"/>
                    </a:lnTo>
                    <a:cubicBezTo>
                      <a:pt x="387415" y="0"/>
                      <a:pt x="0" y="387415"/>
                      <a:pt x="0" y="863621"/>
                    </a:cubicBezTo>
                    <a:close/>
                  </a:path>
                </a:pathLst>
              </a:custGeom>
              <a:solidFill>
                <a:srgbClr val="FF9E00"/>
              </a:solidFill>
              <a:ln w="7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17">
                <a:extLst>
                  <a:ext uri="{FF2B5EF4-FFF2-40B4-BE49-F238E27FC236}">
                    <a16:creationId xmlns:a16="http://schemas.microsoft.com/office/drawing/2014/main" id="{C4F01E1A-DF1F-C92D-6FC9-BADD7896691A}"/>
                  </a:ext>
                </a:extLst>
              </p:cNvPr>
              <p:cNvSpPr/>
              <p:nvPr/>
            </p:nvSpPr>
            <p:spPr>
              <a:xfrm>
                <a:off x="6385897" y="1349025"/>
                <a:ext cx="694389" cy="694389"/>
              </a:xfrm>
              <a:custGeom>
                <a:avLst/>
                <a:gdLst>
                  <a:gd name="connsiteX0" fmla="*/ 77 w 694389"/>
                  <a:gd name="connsiteY0" fmla="*/ 694313 h 694389"/>
                  <a:gd name="connsiteX1" fmla="*/ 81742 w 694389"/>
                  <a:gd name="connsiteY1" fmla="*/ 694313 h 694389"/>
                  <a:gd name="connsiteX2" fmla="*/ 694390 w 694389"/>
                  <a:gd name="connsiteY2" fmla="*/ 81666 h 694389"/>
                  <a:gd name="connsiteX3" fmla="*/ 694390 w 694389"/>
                  <a:gd name="connsiteY3" fmla="*/ 0 h 694389"/>
                  <a:gd name="connsiteX4" fmla="*/ 0 w 694389"/>
                  <a:gd name="connsiteY4" fmla="*/ 694390 h 69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4389" h="694389">
                    <a:moveTo>
                      <a:pt x="77" y="694313"/>
                    </a:moveTo>
                    <a:lnTo>
                      <a:pt x="81742" y="694313"/>
                    </a:lnTo>
                    <a:cubicBezTo>
                      <a:pt x="81742" y="356541"/>
                      <a:pt x="356541" y="81666"/>
                      <a:pt x="694390" y="81666"/>
                    </a:cubicBezTo>
                    <a:lnTo>
                      <a:pt x="694390" y="0"/>
                    </a:lnTo>
                    <a:cubicBezTo>
                      <a:pt x="311495" y="0"/>
                      <a:pt x="0" y="311495"/>
                      <a:pt x="0" y="694390"/>
                    </a:cubicBezTo>
                    <a:close/>
                  </a:path>
                </a:pathLst>
              </a:custGeom>
              <a:solidFill>
                <a:srgbClr val="FF9E00"/>
              </a:solidFill>
              <a:ln w="7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2" name="Полилиния: фигура 22">
                <a:extLst>
                  <a:ext uri="{FF2B5EF4-FFF2-40B4-BE49-F238E27FC236}">
                    <a16:creationId xmlns:a16="http://schemas.microsoft.com/office/drawing/2014/main" id="{E5E2FA03-0394-0639-356D-21A874A159E1}"/>
                  </a:ext>
                </a:extLst>
              </p:cNvPr>
              <p:cNvSpPr/>
              <p:nvPr/>
            </p:nvSpPr>
            <p:spPr>
              <a:xfrm>
                <a:off x="6555204" y="1518179"/>
                <a:ext cx="525159" cy="525159"/>
              </a:xfrm>
              <a:custGeom>
                <a:avLst/>
                <a:gdLst>
                  <a:gd name="connsiteX0" fmla="*/ 0 w 525159"/>
                  <a:gd name="connsiteY0" fmla="*/ 525159 h 525159"/>
                  <a:gd name="connsiteX1" fmla="*/ 81666 w 525159"/>
                  <a:gd name="connsiteY1" fmla="*/ 525159 h 525159"/>
                  <a:gd name="connsiteX2" fmla="*/ 525159 w 525159"/>
                  <a:gd name="connsiteY2" fmla="*/ 81666 h 525159"/>
                  <a:gd name="connsiteX3" fmla="*/ 525159 w 525159"/>
                  <a:gd name="connsiteY3" fmla="*/ 0 h 525159"/>
                  <a:gd name="connsiteX4" fmla="*/ 0 w 525159"/>
                  <a:gd name="connsiteY4" fmla="*/ 525159 h 525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159" h="525159">
                    <a:moveTo>
                      <a:pt x="0" y="525159"/>
                    </a:moveTo>
                    <a:lnTo>
                      <a:pt x="81666" y="525159"/>
                    </a:lnTo>
                    <a:cubicBezTo>
                      <a:pt x="81666" y="280698"/>
                      <a:pt x="280621" y="81666"/>
                      <a:pt x="525159" y="81666"/>
                    </a:cubicBezTo>
                    <a:lnTo>
                      <a:pt x="525159" y="0"/>
                    </a:lnTo>
                    <a:cubicBezTo>
                      <a:pt x="235575" y="0"/>
                      <a:pt x="0" y="235651"/>
                      <a:pt x="0" y="525159"/>
                    </a:cubicBezTo>
                    <a:close/>
                  </a:path>
                </a:pathLst>
              </a:custGeom>
              <a:solidFill>
                <a:srgbClr val="FF9E00"/>
              </a:solidFill>
              <a:ln w="7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3" name="Полилиния: фигура 25">
                <a:extLst>
                  <a:ext uri="{FF2B5EF4-FFF2-40B4-BE49-F238E27FC236}">
                    <a16:creationId xmlns:a16="http://schemas.microsoft.com/office/drawing/2014/main" id="{3575F449-83FE-3E78-EE1C-A391DA2DE6F2}"/>
                  </a:ext>
                </a:extLst>
              </p:cNvPr>
              <p:cNvSpPr/>
              <p:nvPr/>
            </p:nvSpPr>
            <p:spPr>
              <a:xfrm>
                <a:off x="6047589" y="1010563"/>
                <a:ext cx="1032774" cy="1032774"/>
              </a:xfrm>
              <a:custGeom>
                <a:avLst/>
                <a:gdLst>
                  <a:gd name="connsiteX0" fmla="*/ 1032774 w 1032774"/>
                  <a:gd name="connsiteY0" fmla="*/ 81666 h 1032774"/>
                  <a:gd name="connsiteX1" fmla="*/ 1032774 w 1032774"/>
                  <a:gd name="connsiteY1" fmla="*/ 0 h 1032774"/>
                  <a:gd name="connsiteX2" fmla="*/ 0 w 1032774"/>
                  <a:gd name="connsiteY2" fmla="*/ 1032775 h 1032774"/>
                  <a:gd name="connsiteX3" fmla="*/ 81666 w 1032774"/>
                  <a:gd name="connsiteY3" fmla="*/ 1032775 h 1032774"/>
                  <a:gd name="connsiteX4" fmla="*/ 1032774 w 1032774"/>
                  <a:gd name="connsiteY4" fmla="*/ 81666 h 103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2774" h="1032774">
                    <a:moveTo>
                      <a:pt x="1032774" y="81666"/>
                    </a:moveTo>
                    <a:lnTo>
                      <a:pt x="1032774" y="0"/>
                    </a:lnTo>
                    <a:cubicBezTo>
                      <a:pt x="463258" y="0"/>
                      <a:pt x="0" y="463335"/>
                      <a:pt x="0" y="1032775"/>
                    </a:cubicBezTo>
                    <a:lnTo>
                      <a:pt x="81666" y="1032775"/>
                    </a:lnTo>
                    <a:cubicBezTo>
                      <a:pt x="81666" y="508382"/>
                      <a:pt x="508305" y="81666"/>
                      <a:pt x="1032774" y="81666"/>
                    </a:cubicBezTo>
                    <a:close/>
                  </a:path>
                </a:pathLst>
              </a:custGeom>
              <a:solidFill>
                <a:srgbClr val="FF9E00"/>
              </a:solidFill>
              <a:ln w="76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17" name="Полилиния: фигура 26">
              <a:extLst>
                <a:ext uri="{FF2B5EF4-FFF2-40B4-BE49-F238E27FC236}">
                  <a16:creationId xmlns:a16="http://schemas.microsoft.com/office/drawing/2014/main" id="{9C390D1A-BA59-1513-CF7F-DDB9B15E2A72}"/>
                </a:ext>
              </a:extLst>
            </p:cNvPr>
            <p:cNvSpPr/>
            <p:nvPr/>
          </p:nvSpPr>
          <p:spPr>
            <a:xfrm>
              <a:off x="7080363" y="4109039"/>
              <a:ext cx="2065625" cy="1032851"/>
            </a:xfrm>
            <a:custGeom>
              <a:avLst/>
              <a:gdLst>
                <a:gd name="connsiteX0" fmla="*/ 2065549 w 2065625"/>
                <a:gd name="connsiteY0" fmla="*/ 1032775 h 1032851"/>
                <a:gd name="connsiteX1" fmla="*/ 1032775 w 2065625"/>
                <a:gd name="connsiteY1" fmla="*/ 0 h 1032851"/>
                <a:gd name="connsiteX2" fmla="*/ 1032775 w 2065625"/>
                <a:gd name="connsiteY2" fmla="*/ 0 h 1032851"/>
                <a:gd name="connsiteX3" fmla="*/ 0 w 2065625"/>
                <a:gd name="connsiteY3" fmla="*/ 1032851 h 1032851"/>
                <a:gd name="connsiteX4" fmla="*/ 2065625 w 2065625"/>
                <a:gd name="connsiteY4" fmla="*/ 1032851 h 103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625" h="1032851">
                  <a:moveTo>
                    <a:pt x="2065549" y="1032775"/>
                  </a:moveTo>
                  <a:cubicBezTo>
                    <a:pt x="2065549" y="462339"/>
                    <a:pt x="1603133" y="0"/>
                    <a:pt x="1032775" y="0"/>
                  </a:cubicBezTo>
                  <a:lnTo>
                    <a:pt x="1032775" y="0"/>
                  </a:lnTo>
                  <a:cubicBezTo>
                    <a:pt x="1032775" y="570359"/>
                    <a:pt x="570359" y="1032775"/>
                    <a:pt x="0" y="1032851"/>
                  </a:cubicBezTo>
                  <a:lnTo>
                    <a:pt x="2065625" y="1032851"/>
                  </a:lnTo>
                  <a:close/>
                </a:path>
              </a:pathLst>
            </a:custGeom>
            <a:solidFill>
              <a:srgbClr val="005FF9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: фигура 28">
              <a:extLst>
                <a:ext uri="{FF2B5EF4-FFF2-40B4-BE49-F238E27FC236}">
                  <a16:creationId xmlns:a16="http://schemas.microsoft.com/office/drawing/2014/main" id="{E6397CBC-B21D-BDC6-E635-444E10B584AD}"/>
                </a:ext>
              </a:extLst>
            </p:cNvPr>
            <p:cNvSpPr/>
            <p:nvPr/>
          </p:nvSpPr>
          <p:spPr>
            <a:xfrm>
              <a:off x="6047436" y="3075959"/>
              <a:ext cx="2065778" cy="2065855"/>
            </a:xfrm>
            <a:custGeom>
              <a:avLst/>
              <a:gdLst>
                <a:gd name="connsiteX0" fmla="*/ 1032928 w 2065778"/>
                <a:gd name="connsiteY0" fmla="*/ 460 h 2065855"/>
                <a:gd name="connsiteX1" fmla="*/ 1032928 w 2065778"/>
                <a:gd name="connsiteY1" fmla="*/ 460 h 2065855"/>
                <a:gd name="connsiteX2" fmla="*/ 1032851 w 2065778"/>
                <a:gd name="connsiteY2" fmla="*/ 0 h 2065855"/>
                <a:gd name="connsiteX3" fmla="*/ 0 w 2065778"/>
                <a:gd name="connsiteY3" fmla="*/ 1032774 h 2065855"/>
                <a:gd name="connsiteX4" fmla="*/ 613 w 2065778"/>
                <a:gd name="connsiteY4" fmla="*/ 1033004 h 2065855"/>
                <a:gd name="connsiteX5" fmla="*/ 0 w 2065778"/>
                <a:gd name="connsiteY5" fmla="*/ 1033004 h 2065855"/>
                <a:gd name="connsiteX6" fmla="*/ 1032851 w 2065778"/>
                <a:gd name="connsiteY6" fmla="*/ 2065856 h 2065855"/>
                <a:gd name="connsiteX7" fmla="*/ 1033004 w 2065778"/>
                <a:gd name="connsiteY7" fmla="*/ 2065856 h 2065855"/>
                <a:gd name="connsiteX8" fmla="*/ 2047239 w 2065778"/>
                <a:gd name="connsiteY8" fmla="*/ 1033311 h 2065855"/>
                <a:gd name="connsiteX9" fmla="*/ 2065779 w 2065778"/>
                <a:gd name="connsiteY9" fmla="*/ 1033311 h 2065855"/>
                <a:gd name="connsiteX10" fmla="*/ 1033004 w 2065778"/>
                <a:gd name="connsiteY10" fmla="*/ 536 h 206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5778" h="2065855">
                  <a:moveTo>
                    <a:pt x="1032928" y="460"/>
                  </a:moveTo>
                  <a:lnTo>
                    <a:pt x="1032928" y="460"/>
                  </a:lnTo>
                  <a:cubicBezTo>
                    <a:pt x="1032928" y="460"/>
                    <a:pt x="1032851" y="0"/>
                    <a:pt x="1032851" y="0"/>
                  </a:cubicBezTo>
                  <a:cubicBezTo>
                    <a:pt x="1032851" y="570359"/>
                    <a:pt x="570435" y="1032774"/>
                    <a:pt x="0" y="1032774"/>
                  </a:cubicBezTo>
                  <a:lnTo>
                    <a:pt x="613" y="1033004"/>
                  </a:lnTo>
                  <a:lnTo>
                    <a:pt x="0" y="1033004"/>
                  </a:lnTo>
                  <a:cubicBezTo>
                    <a:pt x="0" y="1603440"/>
                    <a:pt x="462416" y="2065856"/>
                    <a:pt x="1032851" y="2065856"/>
                  </a:cubicBezTo>
                  <a:lnTo>
                    <a:pt x="1033004" y="2065856"/>
                  </a:lnTo>
                  <a:cubicBezTo>
                    <a:pt x="1033004" y="1501625"/>
                    <a:pt x="1485384" y="1043117"/>
                    <a:pt x="2047239" y="1033311"/>
                  </a:cubicBezTo>
                  <a:lnTo>
                    <a:pt x="2065779" y="1033311"/>
                  </a:lnTo>
                  <a:cubicBezTo>
                    <a:pt x="2065779" y="462875"/>
                    <a:pt x="1603363" y="536"/>
                    <a:pt x="1033004" y="536"/>
                  </a:cubicBezTo>
                  <a:close/>
                </a:path>
              </a:pathLst>
            </a:custGeom>
            <a:solidFill>
              <a:srgbClr val="FF9E00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: фигура 29">
              <a:extLst>
                <a:ext uri="{FF2B5EF4-FFF2-40B4-BE49-F238E27FC236}">
                  <a16:creationId xmlns:a16="http://schemas.microsoft.com/office/drawing/2014/main" id="{5CAC6551-4DB5-4883-0510-A850FF9D725E}"/>
                </a:ext>
              </a:extLst>
            </p:cNvPr>
            <p:cNvSpPr/>
            <p:nvPr/>
          </p:nvSpPr>
          <p:spPr>
            <a:xfrm>
              <a:off x="6047589" y="1010793"/>
              <a:ext cx="2065625" cy="2065702"/>
            </a:xfrm>
            <a:custGeom>
              <a:avLst/>
              <a:gdLst>
                <a:gd name="connsiteX0" fmla="*/ 2065625 w 2065625"/>
                <a:gd name="connsiteY0" fmla="*/ 1032851 h 2065702"/>
                <a:gd name="connsiteX1" fmla="*/ 1032851 w 2065625"/>
                <a:gd name="connsiteY1" fmla="*/ 0 h 2065702"/>
                <a:gd name="connsiteX2" fmla="*/ 1032851 w 2065625"/>
                <a:gd name="connsiteY2" fmla="*/ 0 h 2065702"/>
                <a:gd name="connsiteX3" fmla="*/ 0 w 2065625"/>
                <a:gd name="connsiteY3" fmla="*/ 1032851 h 2065702"/>
                <a:gd name="connsiteX4" fmla="*/ 0 w 2065625"/>
                <a:gd name="connsiteY4" fmla="*/ 1032851 h 2065702"/>
                <a:gd name="connsiteX5" fmla="*/ 1032774 w 2065625"/>
                <a:gd name="connsiteY5" fmla="*/ 2065702 h 2065702"/>
                <a:gd name="connsiteX6" fmla="*/ 1032774 w 2065625"/>
                <a:gd name="connsiteY6" fmla="*/ 2065702 h 2065702"/>
                <a:gd name="connsiteX7" fmla="*/ 2065625 w 2065625"/>
                <a:gd name="connsiteY7" fmla="*/ 1032851 h 2065702"/>
                <a:gd name="connsiteX8" fmla="*/ 2065625 w 2065625"/>
                <a:gd name="connsiteY8" fmla="*/ 1032851 h 206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5625" h="2065702">
                  <a:moveTo>
                    <a:pt x="2065625" y="1032851"/>
                  </a:moveTo>
                  <a:cubicBezTo>
                    <a:pt x="1495267" y="1032851"/>
                    <a:pt x="1032851" y="570435"/>
                    <a:pt x="1032851" y="0"/>
                  </a:cubicBezTo>
                  <a:lnTo>
                    <a:pt x="1032851" y="0"/>
                  </a:lnTo>
                  <a:cubicBezTo>
                    <a:pt x="1032851" y="570359"/>
                    <a:pt x="570435" y="1032851"/>
                    <a:pt x="0" y="1032851"/>
                  </a:cubicBezTo>
                  <a:lnTo>
                    <a:pt x="0" y="1032851"/>
                  </a:lnTo>
                  <a:cubicBezTo>
                    <a:pt x="570359" y="1032851"/>
                    <a:pt x="1032774" y="1495267"/>
                    <a:pt x="1032774" y="2065702"/>
                  </a:cubicBezTo>
                  <a:lnTo>
                    <a:pt x="1032774" y="2065702"/>
                  </a:lnTo>
                  <a:cubicBezTo>
                    <a:pt x="1032774" y="1495343"/>
                    <a:pt x="1495190" y="1032851"/>
                    <a:pt x="2065625" y="1032851"/>
                  </a:cubicBezTo>
                  <a:lnTo>
                    <a:pt x="2065625" y="1032851"/>
                  </a:lnTo>
                  <a:close/>
                </a:path>
              </a:pathLst>
            </a:custGeom>
            <a:solidFill>
              <a:srgbClr val="005FF9"/>
            </a:solidFill>
            <a:ln w="7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38191F29-929C-5C49-9974-03874E3AC1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7086532" y="3086033"/>
            <a:ext cx="2065779" cy="2065779"/>
          </a:xfrm>
          <a:prstGeom prst="rect">
            <a:avLst/>
          </a:prstGeom>
        </p:spPr>
      </p:pic>
      <p:sp>
        <p:nvSpPr>
          <p:cNvPr id="25" name="Номер слайда 2">
            <a:extLst>
              <a:ext uri="{FF2B5EF4-FFF2-40B4-BE49-F238E27FC236}">
                <a16:creationId xmlns:a16="http://schemas.microsoft.com/office/drawing/2014/main" id="{277D3796-8FBB-37F8-0BE3-AC95591974F5}"/>
              </a:ext>
            </a:extLst>
          </p:cNvPr>
          <p:cNvSpPr txBox="1">
            <a:spLocks/>
          </p:cNvSpPr>
          <p:nvPr userDrawn="1"/>
        </p:nvSpPr>
        <p:spPr>
          <a:xfrm>
            <a:off x="276644" y="466822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476E167-473F-4A24-93CA-FB2FD7969C63}" type="slidenum">
              <a:rPr lang="ru-RU" sz="1000" smtClean="0">
                <a:solidFill>
                  <a:schemeClr val="tx1"/>
                </a:solidFill>
                <a:latin typeface="Montserrat" panose="00000500000000000000" pitchFamily="2" charset="-52"/>
              </a:rPr>
              <a:pPr algn="l"/>
              <a:t>‹#›</a:t>
            </a:fld>
            <a:endParaRPr lang="ru-RU" sz="1000" dirty="0">
              <a:solidFill>
                <a:schemeClr val="tx1"/>
              </a:solidFill>
              <a:latin typeface="Montserrat" panose="00000500000000000000" pitchFamily="2" charset="-52"/>
            </a:endParaRP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43EC71DC-F464-C3AA-742C-AA2A746BD0F2}"/>
              </a:ext>
            </a:extLst>
          </p:cNvPr>
          <p:cNvGrpSpPr/>
          <p:nvPr userDrawn="1"/>
        </p:nvGrpSpPr>
        <p:grpSpPr>
          <a:xfrm>
            <a:off x="576263" y="4699252"/>
            <a:ext cx="3394485" cy="211783"/>
            <a:chOff x="576263" y="4696816"/>
            <a:chExt cx="3394485" cy="2117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0B5272E-AA82-3FDF-7F88-ABA0C2202B71}"/>
                </a:ext>
              </a:extLst>
            </p:cNvPr>
            <p:cNvSpPr txBox="1"/>
            <p:nvPr/>
          </p:nvSpPr>
          <p:spPr>
            <a:xfrm>
              <a:off x="1612383" y="4696816"/>
              <a:ext cx="101662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solidFill>
                    <a:srgbClr val="005FF9"/>
                  </a:solidFill>
                  <a:latin typeface="Montserrat" panose="00000500000000000000" pitchFamily="2" charset="-52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game-keeper.com</a:t>
              </a:r>
              <a:endParaRPr lang="ru-RU" sz="700" dirty="0">
                <a:solidFill>
                  <a:srgbClr val="005FF9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3058172-091C-E0C7-745F-7B3DC3E2D6F2}"/>
                </a:ext>
              </a:extLst>
            </p:cNvPr>
            <p:cNvSpPr txBox="1"/>
            <p:nvPr/>
          </p:nvSpPr>
          <p:spPr>
            <a:xfrm>
              <a:off x="2689628" y="4699656"/>
              <a:ext cx="128112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0" i="0" u="none" strike="noStrike" dirty="0">
                  <a:solidFill>
                    <a:srgbClr val="005FF9"/>
                  </a:solidFill>
                  <a:effectLst/>
                  <a:latin typeface="Montserrat" panose="00000500000000000000" pitchFamily="2" charset="-52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info@game-keeper.com</a:t>
              </a:r>
              <a:endParaRPr lang="ru-RU" sz="700" dirty="0">
                <a:solidFill>
                  <a:srgbClr val="005FF9"/>
                </a:solidFill>
                <a:latin typeface="Montserrat" panose="00000500000000000000" pitchFamily="2" charset="-52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B7C0EA7-4324-4D8E-263D-32758294C0FE}"/>
                </a:ext>
              </a:extLst>
            </p:cNvPr>
            <p:cNvSpPr txBox="1"/>
            <p:nvPr/>
          </p:nvSpPr>
          <p:spPr>
            <a:xfrm>
              <a:off x="576263" y="4708544"/>
              <a:ext cx="9717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700" b="0" i="0" dirty="0">
                  <a:solidFill>
                    <a:srgbClr val="005FF9"/>
                  </a:solidFill>
                  <a:effectLst/>
                  <a:latin typeface="Montserrat" panose="00000500000000000000" pitchFamily="2" charset="-52"/>
                </a:rPr>
                <a:t>+7 (499) 703 42 61</a:t>
              </a:r>
              <a:endParaRPr lang="ru-RU" sz="700" dirty="0">
                <a:solidFill>
                  <a:srgbClr val="005FF9"/>
                </a:solidFill>
                <a:latin typeface="Montserrat" panose="00000500000000000000" pitchFamily="2" charset="-52"/>
              </a:endParaRPr>
            </a:p>
          </p:txBody>
        </p:sp>
      </p:grp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716A9BF9-BBB6-49CE-2EFF-9A1204C6FFE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6589" y="356653"/>
            <a:ext cx="947738" cy="50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21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A28FCD-4F61-4B2F-B552-79162294EB6E}" type="datetime1">
              <a:rPr lang="ru-RU"/>
              <a:t>26.03.2025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76E167-473F-4A24-93CA-FB2FD7969C63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8" r:id="rId2"/>
    <p:sldLayoutId id="2147483676" r:id="rId3"/>
    <p:sldLayoutId id="2147483677" r:id="rId4"/>
    <p:sldLayoutId id="2147483673" r:id="rId5"/>
    <p:sldLayoutId id="2147483655" r:id="rId6"/>
    <p:sldLayoutId id="2147483674" r:id="rId7"/>
  </p:sldLayoutIdLst>
  <p:hf hdr="0" ftr="0" dt="0"/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39.png"/><Relationship Id="rId18" Type="http://schemas.openxmlformats.org/officeDocument/2006/relationships/image" Target="../media/image44.svg"/><Relationship Id="rId3" Type="http://schemas.openxmlformats.org/officeDocument/2006/relationships/image" Target="../media/image47.png"/><Relationship Id="rId7" Type="http://schemas.openxmlformats.org/officeDocument/2006/relationships/image" Target="../media/image37.png"/><Relationship Id="rId12" Type="http://schemas.openxmlformats.org/officeDocument/2006/relationships/hyperlink" Target="https://game-keeper.com/" TargetMode="External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11" Type="http://schemas.openxmlformats.org/officeDocument/2006/relationships/hyperlink" Target="mailto:i.assmus@game-keeper.com" TargetMode="External"/><Relationship Id="rId5" Type="http://schemas.openxmlformats.org/officeDocument/2006/relationships/image" Target="../media/image35.png"/><Relationship Id="rId15" Type="http://schemas.openxmlformats.org/officeDocument/2006/relationships/image" Target="../media/image41.png"/><Relationship Id="rId10" Type="http://schemas.openxmlformats.org/officeDocument/2006/relationships/image" Target="../media/image34.svg"/><Relationship Id="rId4" Type="http://schemas.openxmlformats.org/officeDocument/2006/relationships/image" Target="../media/image48.svg"/><Relationship Id="rId9" Type="http://schemas.openxmlformats.org/officeDocument/2006/relationships/image" Target="../media/image33.png"/><Relationship Id="rId14" Type="http://schemas.openxmlformats.org/officeDocument/2006/relationships/image" Target="../media/image40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e-keeper.com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mailto:info@game-keeper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27.emf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11" Type="http://schemas.openxmlformats.org/officeDocument/2006/relationships/image" Target="../media/image6.svg"/><Relationship Id="rId5" Type="http://schemas.openxmlformats.org/officeDocument/2006/relationships/image" Target="../media/image13.png"/><Relationship Id="rId10" Type="http://schemas.openxmlformats.org/officeDocument/2006/relationships/image" Target="../media/image5.png"/><Relationship Id="rId4" Type="http://schemas.openxmlformats.org/officeDocument/2006/relationships/image" Target="../media/image4.sv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game-keeper.com/news/item/178-blizhe-i-udobnee-card2phone-dostupen-v-telegram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docs.google.com/forms/d/e/1FAIpQLSdErBquKd_ig-fQSocJKDdo4A3pYHyAylpRfTnCfQtkxa0hAA/viewfor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26.png"/><Relationship Id="rId5" Type="http://schemas.openxmlformats.org/officeDocument/2006/relationships/image" Target="../media/image5.png"/><Relationship Id="rId10" Type="http://schemas.openxmlformats.org/officeDocument/2006/relationships/image" Target="../media/image24.png"/><Relationship Id="rId4" Type="http://schemas.openxmlformats.org/officeDocument/2006/relationships/image" Target="../media/image4.sv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41.png"/><Relationship Id="rId18" Type="http://schemas.openxmlformats.org/officeDocument/2006/relationships/image" Target="../media/image45.emf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0.svg"/><Relationship Id="rId17" Type="http://schemas.openxmlformats.org/officeDocument/2006/relationships/hyperlink" Target="https://t.me/+79263062989" TargetMode="External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4.svg"/><Relationship Id="rId20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11" Type="http://schemas.openxmlformats.org/officeDocument/2006/relationships/image" Target="../media/image39.png"/><Relationship Id="rId5" Type="http://schemas.openxmlformats.org/officeDocument/2006/relationships/image" Target="../media/image35.png"/><Relationship Id="rId15" Type="http://schemas.openxmlformats.org/officeDocument/2006/relationships/image" Target="../media/image43.png"/><Relationship Id="rId10" Type="http://schemas.openxmlformats.org/officeDocument/2006/relationships/hyperlink" Target="https://game-keeper.com/" TargetMode="External"/><Relationship Id="rId19" Type="http://schemas.openxmlformats.org/officeDocument/2006/relationships/hyperlink" Target="https://wa.me/+79263062989" TargetMode="External"/><Relationship Id="rId4" Type="http://schemas.openxmlformats.org/officeDocument/2006/relationships/image" Target="../media/image34.svg"/><Relationship Id="rId9" Type="http://schemas.openxmlformats.org/officeDocument/2006/relationships/hyperlink" Target="mailto:sale@game-keeper.com" TargetMode="External"/><Relationship Id="rId14" Type="http://schemas.openxmlformats.org/officeDocument/2006/relationships/image" Target="../media/image4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B15EB3-784C-187D-060B-A232C0FD7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111"/>
          <a:stretch/>
        </p:blipFill>
        <p:spPr>
          <a:xfrm flipH="1">
            <a:off x="4000500" y="-705"/>
            <a:ext cx="5143500" cy="5143500"/>
          </a:xfrm>
          <a:custGeom>
            <a:avLst/>
            <a:gdLst>
              <a:gd name="connsiteX0" fmla="*/ 0 w 5143500"/>
              <a:gd name="connsiteY0" fmla="*/ 0 h 5143500"/>
              <a:gd name="connsiteX1" fmla="*/ 0 w 5143500"/>
              <a:gd name="connsiteY1" fmla="*/ 5143500 h 5143500"/>
              <a:gd name="connsiteX2" fmla="*/ 5143500 w 5143500"/>
              <a:gd name="connsiteY2" fmla="*/ 5143500 h 5143500"/>
              <a:gd name="connsiteX3" fmla="*/ 0 w 5143500"/>
              <a:gd name="connsiteY3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5143500">
                <a:moveTo>
                  <a:pt x="0" y="0"/>
                </a:moveTo>
                <a:lnTo>
                  <a:pt x="0" y="5143500"/>
                </a:lnTo>
                <a:lnTo>
                  <a:pt x="5143500" y="5143500"/>
                </a:lnTo>
                <a:cubicBezTo>
                  <a:pt x="5143500" y="2303741"/>
                  <a:pt x="2841660" y="0"/>
                  <a:pt x="0" y="0"/>
                </a:cubicBezTo>
                <a:close/>
              </a:path>
            </a:pathLst>
          </a:custGeom>
        </p:spPr>
      </p:pic>
      <p:sp>
        <p:nvSpPr>
          <p:cNvPr id="18" name="TextBox 17"/>
          <p:cNvSpPr txBox="1"/>
          <p:nvPr/>
        </p:nvSpPr>
        <p:spPr bwMode="auto">
          <a:xfrm>
            <a:off x="512320" y="1971226"/>
            <a:ext cx="5087695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4200" b="1" dirty="0">
                <a:latin typeface="Montserrat SemiBold"/>
              </a:rPr>
              <a:t>Card</a:t>
            </a:r>
            <a:r>
              <a:rPr lang="en-US" sz="4200" b="1" dirty="0">
                <a:solidFill>
                  <a:srgbClr val="FDB53D"/>
                </a:solidFill>
                <a:latin typeface="Montserrat SemiBold"/>
              </a:rPr>
              <a:t>2</a:t>
            </a:r>
            <a:r>
              <a:rPr lang="en-US" sz="4200" b="1" dirty="0">
                <a:solidFill>
                  <a:schemeClr val="tx1"/>
                </a:solidFill>
                <a:latin typeface="Montserrat SemiBold"/>
              </a:rPr>
              <a:t>Phone </a:t>
            </a:r>
            <a:endParaRPr lang="en-US" sz="4200" b="1" i="0" u="none" strike="noStrike" cap="none" spc="0" dirty="0">
              <a:solidFill>
                <a:srgbClr val="0A60F0"/>
              </a:solidFill>
              <a:latin typeface="Montserrat SemiBold"/>
              <a:ea typeface="Montserrat SemiBold"/>
              <a:cs typeface="Montserrat SemiBold"/>
            </a:endParaRPr>
          </a:p>
          <a:p>
            <a:pPr>
              <a:lnSpc>
                <a:spcPct val="90000"/>
              </a:lnSpc>
              <a:defRPr/>
            </a:pPr>
            <a:r>
              <a:rPr lang="en-US" sz="4200" b="1" i="0" u="none" strike="noStrike" cap="none" spc="0" dirty="0">
                <a:latin typeface="Montserrat SemiBold"/>
                <a:ea typeface="Montserrat SemiBold"/>
                <a:cs typeface="Montserrat SemiBold"/>
              </a:rPr>
              <a:t>Telegram-</a:t>
            </a:r>
            <a:r>
              <a:rPr lang="en-US" sz="4200" b="1" i="0" u="none" strike="noStrike" cap="none" spc="0" dirty="0">
                <a:solidFill>
                  <a:srgbClr val="FDB53D"/>
                </a:solidFill>
                <a:latin typeface="Montserrat SemiBold"/>
                <a:ea typeface="Montserrat SemiBold"/>
                <a:cs typeface="Montserrat SemiBold"/>
              </a:rPr>
              <a:t>bot</a:t>
            </a:r>
            <a:endParaRPr lang="ru-RU" sz="4200" b="1" i="0" u="none" strike="noStrike" cap="none" spc="0" dirty="0">
              <a:solidFill>
                <a:srgbClr val="FDB53D"/>
              </a:solidFill>
              <a:latin typeface="Montserrat SemiBold"/>
              <a:ea typeface="Montserrat SemiBold"/>
              <a:cs typeface="Montserrat SemiBold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/>
        </p:blipFill>
        <p:spPr bwMode="auto">
          <a:xfrm>
            <a:off x="576263" y="555526"/>
            <a:ext cx="2299447" cy="5738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512320" y="3374099"/>
            <a:ext cx="4726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000" dirty="0">
                <a:solidFill>
                  <a:srgbClr val="000000"/>
                </a:solidFill>
                <a:latin typeface="Montserrat" pitchFamily="2" charset="0"/>
              </a:rPr>
              <a:t>О</a:t>
            </a:r>
            <a:r>
              <a:rPr lang="ru-RU" sz="200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  <a:t>нлайн-помощник</a:t>
            </a:r>
            <a:br>
              <a:rPr lang="ru-RU" sz="200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</a:br>
            <a:r>
              <a:rPr lang="ru-RU" sz="200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  <a:t>для гостей парка</a:t>
            </a:r>
            <a:endParaRPr sz="2000" dirty="0">
              <a:latin typeface="Montserrat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A8D3C7-0193-9F21-59AB-A25B80FC78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auto">
          <a:xfrm rot="10800000">
            <a:off x="7237203" y="3226954"/>
            <a:ext cx="1927805" cy="192780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F237833-2A24-B0A9-F0EB-236B0A3203AC}"/>
              </a:ext>
            </a:extLst>
          </p:cNvPr>
          <p:cNvSpPr/>
          <p:nvPr/>
        </p:nvSpPr>
        <p:spPr bwMode="auto">
          <a:xfrm>
            <a:off x="1229710" y="882869"/>
            <a:ext cx="1786759" cy="246536"/>
          </a:xfrm>
          <a:prstGeom prst="rect">
            <a:avLst/>
          </a:prstGeom>
          <a:solidFill>
            <a:srgbClr val="E8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01BB65-C561-F045-A58A-F481FC2A6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64C986-8C2D-01BD-BA61-DEC17F74CA14}"/>
              </a:ext>
            </a:extLst>
          </p:cNvPr>
          <p:cNvSpPr txBox="1"/>
          <p:nvPr/>
        </p:nvSpPr>
        <p:spPr>
          <a:xfrm>
            <a:off x="500696" y="1102471"/>
            <a:ext cx="5179094" cy="669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600" b="1" dirty="0">
                <a:latin typeface="Montserrat ExtraBold" panose="00000900000000000000" pitchFamily="2" charset="-52"/>
              </a:rPr>
              <a:t>Иван Ассмус</a:t>
            </a:r>
            <a:endParaRPr lang="ru-RU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73BF44-B7DD-F451-3FDC-A28F8EF6181F}"/>
              </a:ext>
            </a:extLst>
          </p:cNvPr>
          <p:cNvSpPr txBox="1"/>
          <p:nvPr/>
        </p:nvSpPr>
        <p:spPr>
          <a:xfrm>
            <a:off x="500696" y="1712493"/>
            <a:ext cx="2696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Montserrat Light" panose="00000400000000000000" pitchFamily="2" charset="-52"/>
              </a:rPr>
              <a:t>Генеральный директор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4963B32-609C-B0FD-681F-993ED4EBC9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0696" y="3701391"/>
            <a:ext cx="952500" cy="9525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CD98EBB-C1F6-6F4D-CF1A-B5E7869B55A8}"/>
              </a:ext>
            </a:extLst>
          </p:cNvPr>
          <p:cNvSpPr txBox="1"/>
          <p:nvPr/>
        </p:nvSpPr>
        <p:spPr>
          <a:xfrm>
            <a:off x="1635692" y="3885253"/>
            <a:ext cx="169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Montserrat" pitchFamily="2" charset="0"/>
              </a:rPr>
              <a:t>Добавь меня в контакты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67C4A61-1B59-9436-F546-7418F470C9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88416" y="3604260"/>
            <a:ext cx="1049631" cy="1049631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9B52DAFF-FFA4-0B4D-4E7B-DE7E4EF815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7616" y="3604260"/>
            <a:ext cx="1049631" cy="1049631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95CD0A09-2977-027D-AFF2-5EE621B1B6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20001" y="555625"/>
            <a:ext cx="947736" cy="5024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494A25-7316-7B47-DAE8-83E1F6ACDF54}"/>
              </a:ext>
            </a:extLst>
          </p:cNvPr>
          <p:cNvSpPr txBox="1"/>
          <p:nvPr/>
        </p:nvSpPr>
        <p:spPr>
          <a:xfrm>
            <a:off x="865028" y="2261093"/>
            <a:ext cx="28071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400" dirty="0">
                <a:solidFill>
                  <a:srgbClr val="005FFB"/>
                </a:solidFill>
                <a:latin typeface="Montserrat" panose="00000500000000000000" pitchFamily="2" charset="-52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i.assmus@game-keeper.com</a:t>
            </a:r>
            <a:endParaRPr lang="ru-RU" sz="1400" dirty="0">
              <a:solidFill>
                <a:srgbClr val="005FFB"/>
              </a:solidFill>
              <a:latin typeface="Montserrat" panose="00000500000000000000" pitchFamily="2" charset="-52"/>
            </a:endParaRPr>
          </a:p>
          <a:p>
            <a:endParaRPr lang="ru-RU" sz="1400" dirty="0">
              <a:solidFill>
                <a:srgbClr val="005FFB"/>
              </a:solidFill>
              <a:latin typeface="Montserrat" panose="00000500000000000000" pitchFamily="2" charset="-52"/>
            </a:endParaRPr>
          </a:p>
          <a:p>
            <a:r>
              <a:rPr lang="ru-RU" sz="1400" dirty="0">
                <a:latin typeface="Montserrat" panose="00000500000000000000" pitchFamily="2" charset="-52"/>
              </a:rPr>
              <a:t>+7 903 180-60-60</a:t>
            </a:r>
          </a:p>
          <a:p>
            <a:endParaRPr lang="ru-RU" sz="1400" dirty="0">
              <a:latin typeface="Montserrat" panose="00000500000000000000" pitchFamily="2" charset="-52"/>
            </a:endParaRPr>
          </a:p>
          <a:p>
            <a:r>
              <a:rPr lang="en-US" sz="1400" dirty="0">
                <a:solidFill>
                  <a:srgbClr val="005FFB"/>
                </a:solidFill>
                <a:latin typeface="Montserrat" panose="00000500000000000000" pitchFamily="2" charset="-52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game-keeper.com</a:t>
            </a:r>
            <a:endParaRPr lang="ru-RU" sz="1400" dirty="0">
              <a:solidFill>
                <a:srgbClr val="005FFB"/>
              </a:solidFill>
              <a:latin typeface="Montserrat" panose="00000500000000000000" pitchFamily="2" charset="-52"/>
            </a:endParaRPr>
          </a:p>
          <a:p>
            <a:endParaRPr lang="ru-RU" sz="1400" dirty="0">
              <a:latin typeface="Montserrat" panose="00000500000000000000" pitchFamily="2" charset="-52"/>
            </a:endParaRP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7BC47F22-3609-5EF3-F7AA-F2C0365F0C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74084" y="2342691"/>
            <a:ext cx="213309" cy="168137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F9156EA2-5E78-46FC-F433-087BFA4073C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74084" y="2717036"/>
            <a:ext cx="222834" cy="222834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BC72387E-59DC-C928-CF46-3FAFDB37BCA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74084" y="3160952"/>
            <a:ext cx="245773" cy="22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97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F586B921-E5AF-286F-87AA-630710F1E89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90" y="-1646"/>
            <a:ext cx="8849710" cy="5007461"/>
          </a:xfr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9DA534E-38BC-646A-9307-8D494E7E0ED8}"/>
              </a:ext>
            </a:extLst>
          </p:cNvPr>
          <p:cNvGrpSpPr/>
          <p:nvPr/>
        </p:nvGrpSpPr>
        <p:grpSpPr bwMode="auto">
          <a:xfrm>
            <a:off x="576261" y="4699251"/>
            <a:ext cx="3383570" cy="211781"/>
            <a:chOff x="0" y="0"/>
            <a:chExt cx="3383570" cy="21178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0F7354-C965-01FF-100C-8093BABABA83}"/>
                </a:ext>
              </a:extLst>
            </p:cNvPr>
            <p:cNvSpPr txBox="1"/>
            <p:nvPr/>
          </p:nvSpPr>
          <p:spPr bwMode="auto">
            <a:xfrm>
              <a:off x="1036118" y="0"/>
              <a:ext cx="1008398" cy="1984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 u="sng" dirty="0">
                  <a:solidFill>
                    <a:schemeClr val="bg1"/>
                  </a:solidFill>
                  <a:latin typeface="Montserrat"/>
                  <a:hlinkClick r:id="rId3" tooltip="https://game-keeper.com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game-keeper.com</a:t>
              </a:r>
              <a:endParaRPr sz="700" dirty="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500A4F7-1611-6B69-0A8B-EA09AD24FC6D}"/>
                </a:ext>
              </a:extLst>
            </p:cNvPr>
            <p:cNvSpPr txBox="1"/>
            <p:nvPr/>
          </p:nvSpPr>
          <p:spPr bwMode="auto">
            <a:xfrm>
              <a:off x="2113363" y="2838"/>
              <a:ext cx="1270207" cy="1984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700" b="0" i="0" u="sng" strike="noStrike" dirty="0">
                  <a:solidFill>
                    <a:schemeClr val="bg1"/>
                  </a:solidFill>
                  <a:latin typeface="Montserrat"/>
                  <a:hlinkClick r:id="rId4" tooltip="mailto:info@game-keeper.com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info@game-keeper.com</a:t>
              </a:r>
              <a:endParaRPr sz="700" dirty="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AFDE26-54A2-C123-5215-EA7940908358}"/>
                </a:ext>
              </a:extLst>
            </p:cNvPr>
            <p:cNvSpPr txBox="1"/>
            <p:nvPr/>
          </p:nvSpPr>
          <p:spPr bwMode="auto">
            <a:xfrm>
              <a:off x="0" y="11727"/>
              <a:ext cx="9717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ru-RU" sz="700" b="0" i="0">
                  <a:solidFill>
                    <a:schemeClr val="bg1"/>
                  </a:solidFill>
                  <a:latin typeface="Montserrat"/>
                </a:rPr>
                <a:t>+7 (499) 703 42 61</a:t>
              </a:r>
              <a:endParaRPr lang="ru-RU" sz="700">
                <a:solidFill>
                  <a:schemeClr val="bg1"/>
                </a:solidFill>
                <a:latin typeface="Montserrat"/>
              </a:endParaRPr>
            </a:p>
          </p:txBody>
        </p:sp>
      </p:grpSp>
      <p:sp>
        <p:nvSpPr>
          <p:cNvPr id="11" name="Номер слайда 2">
            <a:extLst>
              <a:ext uri="{FF2B5EF4-FFF2-40B4-BE49-F238E27FC236}">
                <a16:creationId xmlns:a16="http://schemas.microsoft.com/office/drawing/2014/main" id="{2277E616-2546-4B21-7B64-1F2BF42449B7}"/>
              </a:ext>
            </a:extLst>
          </p:cNvPr>
          <p:cNvSpPr txBox="1"/>
          <p:nvPr/>
        </p:nvSpPr>
        <p:spPr bwMode="auto">
          <a:xfrm>
            <a:off x="276644" y="4668222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fld id="{7476E167-473F-4A24-93CA-FB2FD7969C63}" type="slidenum">
              <a:rPr lang="ru-RU" sz="1000">
                <a:solidFill>
                  <a:schemeClr val="bg1"/>
                </a:solidFill>
                <a:latin typeface="Montserrat"/>
              </a:rPr>
              <a:t>2</a:t>
            </a:fld>
            <a:endParaRPr lang="ru-RU" sz="1000" dirty="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845EC06-5712-5A11-9386-18D8F6AD064E}"/>
              </a:ext>
            </a:extLst>
          </p:cNvPr>
          <p:cNvSpPr/>
          <p:nvPr/>
        </p:nvSpPr>
        <p:spPr bwMode="auto">
          <a:xfrm>
            <a:off x="420414" y="0"/>
            <a:ext cx="2540934" cy="846642"/>
          </a:xfrm>
          <a:prstGeom prst="rect">
            <a:avLst/>
          </a:prstGeom>
          <a:solidFill>
            <a:srgbClr val="005F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48DB54D-D259-1DDA-7718-9EEAB47D9A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0" y="-1646"/>
            <a:ext cx="1927805" cy="192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70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4387255" y="1551609"/>
            <a:ext cx="179736" cy="17973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 bwMode="auto">
          <a:xfrm>
            <a:off x="549617" y="2170850"/>
            <a:ext cx="3585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Montserrat ExtraBold"/>
              </a:rPr>
              <a:t>С помощью</a:t>
            </a:r>
          </a:p>
          <a:p>
            <a:pPr>
              <a:defRPr/>
            </a:pPr>
            <a:r>
              <a:rPr lang="en-US" sz="3600" b="1" dirty="0">
                <a:solidFill>
                  <a:schemeClr val="bg1"/>
                </a:solidFill>
                <a:latin typeface="Montserrat" pitchFamily="2" charset="0"/>
              </a:rPr>
              <a:t>Telegram</a:t>
            </a:r>
            <a:r>
              <a:rPr lang="ru-RU" sz="3600" b="1" dirty="0">
                <a:solidFill>
                  <a:schemeClr val="bg1"/>
                </a:solidFill>
                <a:latin typeface="Montserrat" pitchFamily="2" charset="0"/>
              </a:rPr>
              <a:t>-</a:t>
            </a:r>
            <a:r>
              <a:rPr lang="en-US" sz="3600" b="1" dirty="0">
                <a:solidFill>
                  <a:srgbClr val="FDB53D"/>
                </a:solidFill>
                <a:latin typeface="Montserrat" pitchFamily="2" charset="0"/>
              </a:rPr>
              <a:t>bot</a:t>
            </a:r>
            <a:r>
              <a:rPr lang="en-US" sz="3600" b="1" dirty="0">
                <a:solidFill>
                  <a:srgbClr val="FF9E01"/>
                </a:solidFill>
                <a:latin typeface="Montserrat" pitchFamily="2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latin typeface="Montserrat ExtraBold"/>
              </a:rPr>
              <a:t>можно:</a:t>
            </a:r>
            <a:endParaRPr lang="en-US" sz="3600" dirty="0">
              <a:solidFill>
                <a:schemeClr val="bg1"/>
              </a:solidFill>
              <a:latin typeface="Montserrat ExtraBold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637579" y="1150998"/>
            <a:ext cx="2145499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b="0" i="0" u="none" strike="noStrike" cap="none" spc="0" dirty="0">
                <a:ln>
                  <a:noFill/>
                </a:ln>
                <a:solidFill>
                  <a:schemeClr val="bg1"/>
                </a:solidFill>
                <a:latin typeface="Montserrat SemiBold"/>
              </a:rPr>
              <a:t>Зарегистрироваться </a:t>
            </a:r>
            <a:endParaRPr dirty="0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4637579" y="1511600"/>
            <a:ext cx="2188730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dirty="0">
                <a:solidFill>
                  <a:schemeClr val="bg1"/>
                </a:solidFill>
                <a:latin typeface="Montserrat SemiBold"/>
              </a:rPr>
              <a:t>Купить билет в парк</a:t>
            </a:r>
            <a:endParaRPr lang="ru-RU" sz="1100" b="0" i="0" u="none" strike="noStrike" cap="none" spc="0" dirty="0">
              <a:ln>
                <a:noFill/>
              </a:ln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87255" y="1194765"/>
            <a:ext cx="179736" cy="179736"/>
          </a:xfrm>
          <a:prstGeom prst="rect">
            <a:avLst/>
          </a:prstGeom>
        </p:spPr>
      </p:pic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66DF7F3-2091-4C46-3B86-FD0B7C8A6902}"/>
              </a:ext>
            </a:extLst>
          </p:cNvPr>
          <p:cNvGrpSpPr/>
          <p:nvPr/>
        </p:nvGrpSpPr>
        <p:grpSpPr>
          <a:xfrm>
            <a:off x="648433" y="1171832"/>
            <a:ext cx="2408547" cy="738664"/>
            <a:chOff x="4246006" y="659363"/>
            <a:chExt cx="3311628" cy="920958"/>
          </a:xfrm>
        </p:grpSpPr>
        <p:sp>
          <p:nvSpPr>
            <p:cNvPr id="3" name="Прямоугольник 2"/>
            <p:cNvSpPr/>
            <p:nvPr/>
          </p:nvSpPr>
          <p:spPr bwMode="auto">
            <a:xfrm>
              <a:off x="5207836" y="659363"/>
              <a:ext cx="2349798" cy="920958"/>
            </a:xfrm>
            <a:prstGeom prst="rect">
              <a:avLst/>
            </a:prstGeom>
            <a:noFill/>
          </p:spPr>
          <p:txBody>
            <a:bodyPr wrap="square" lIns="0" anchor="t">
              <a:spAutoFit/>
            </a:bodyPr>
            <a:lstStyle/>
            <a:p>
              <a:pPr marL="0" marR="0" lvl="0" indent="0" defTabSz="457200">
                <a:lnSpc>
                  <a:spcPct val="100000"/>
                </a:lnSpc>
                <a:spcBef>
                  <a:spcPts val="0"/>
                </a:spcBef>
                <a:spcAft>
                  <a:spcPts val="554"/>
                </a:spcAft>
                <a:buClrTx/>
                <a:buSzTx/>
                <a:buFontTx/>
                <a:buNone/>
                <a:defRPr/>
              </a:pPr>
              <a:r>
                <a:rPr lang="ru-RU" sz="1400" b="1" u="none" strike="noStrike" cap="none" spc="0" dirty="0">
                  <a:ln>
                    <a:noFill/>
                  </a:ln>
                  <a:solidFill>
                    <a:srgbClr val="FDB53D"/>
                  </a:solidFill>
                  <a:latin typeface="Montserrat"/>
                  <a:cs typeface="Gotham Pro Bold"/>
                </a:rPr>
                <a:t>Приложение, которому доверяют</a:t>
              </a:r>
              <a:endParaRPr lang="ru-RU" sz="1400" b="0" i="0" u="none" strike="noStrike" cap="none" spc="0" dirty="0">
                <a:ln>
                  <a:noFill/>
                </a:ln>
                <a:solidFill>
                  <a:srgbClr val="FDB53D"/>
                </a:solidFill>
                <a:latin typeface="Montserrat"/>
              </a:endParaRPr>
            </a:p>
          </p:txBody>
        </p:sp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/>
          </p:blipFill>
          <p:spPr bwMode="auto">
            <a:xfrm>
              <a:off x="4246006" y="700881"/>
              <a:ext cx="757055" cy="878184"/>
            </a:xfrm>
            <a:prstGeom prst="rect">
              <a:avLst/>
            </a:prstGeom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87255" y="1905693"/>
            <a:ext cx="179736" cy="1797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 bwMode="auto">
          <a:xfrm>
            <a:off x="4645264" y="2917208"/>
            <a:ext cx="2514646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dirty="0">
                <a:solidFill>
                  <a:schemeClr val="bg1"/>
                </a:solidFill>
                <a:latin typeface="Montserrat SemiBold"/>
              </a:rPr>
              <a:t>Позвонить в парк</a:t>
            </a:r>
            <a:endParaRPr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47D0FA3-4723-1546-595C-5C98DD6106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4396147" y="2949053"/>
            <a:ext cx="179736" cy="179736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1F14DAF-3074-F8A9-80E4-8B2D8E30ED9D}"/>
              </a:ext>
            </a:extLst>
          </p:cNvPr>
          <p:cNvSpPr/>
          <p:nvPr/>
        </p:nvSpPr>
        <p:spPr bwMode="auto">
          <a:xfrm>
            <a:off x="4636372" y="2569838"/>
            <a:ext cx="3958011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b="0" i="0" u="none" strike="noStrike" cap="none" spc="0" dirty="0">
                <a:ln>
                  <a:noFill/>
                </a:ln>
                <a:solidFill>
                  <a:schemeClr val="bg1"/>
                </a:solidFill>
                <a:latin typeface="Montserrat SemiBold"/>
              </a:rPr>
              <a:t>Посмотреть режим работы и адрес парка </a:t>
            </a:r>
            <a:endParaRPr lang="ru-RU" sz="1100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FF8C86E-D226-245D-50A4-E58E4DD3E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87255" y="2610775"/>
            <a:ext cx="179736" cy="17973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AF63891-64BB-33D8-54EC-4B9FBDE54A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87255" y="2258980"/>
            <a:ext cx="179736" cy="17973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66BC929-91C9-77EC-7BAE-1B09224E50FD}"/>
              </a:ext>
            </a:extLst>
          </p:cNvPr>
          <p:cNvSpPr/>
          <p:nvPr/>
        </p:nvSpPr>
        <p:spPr bwMode="auto">
          <a:xfrm>
            <a:off x="4637579" y="2224269"/>
            <a:ext cx="2514646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dirty="0">
                <a:solidFill>
                  <a:schemeClr val="bg1"/>
                </a:solidFill>
                <a:latin typeface="Montserrat SemiBold"/>
              </a:rPr>
              <a:t>Посмотреть афишу событий</a:t>
            </a:r>
            <a:endParaRPr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56CC08B-5008-174D-89EA-940B61DDF0C7}"/>
              </a:ext>
            </a:extLst>
          </p:cNvPr>
          <p:cNvSpPr/>
          <p:nvPr/>
        </p:nvSpPr>
        <p:spPr bwMode="auto">
          <a:xfrm>
            <a:off x="4653335" y="3572001"/>
            <a:ext cx="3725508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dirty="0">
                <a:solidFill>
                  <a:schemeClr val="bg1"/>
                </a:solidFill>
                <a:latin typeface="Montserrat SemiBold"/>
              </a:rPr>
              <a:t>Перейти в соцсети парка</a:t>
            </a:r>
            <a:endParaRPr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189B499-EE69-F1F6-2190-DC1441383B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96147" y="3279534"/>
            <a:ext cx="179736" cy="179736"/>
          </a:xfrm>
          <a:prstGeom prst="rect">
            <a:avLst/>
          </a:prstGeom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A4D8581F-B367-1456-DAD0-9D9CB3989D0E}"/>
              </a:ext>
            </a:extLst>
          </p:cNvPr>
          <p:cNvSpPr/>
          <p:nvPr/>
        </p:nvSpPr>
        <p:spPr bwMode="auto">
          <a:xfrm>
            <a:off x="4645264" y="3243207"/>
            <a:ext cx="3725508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dirty="0">
                <a:solidFill>
                  <a:schemeClr val="bg1"/>
                </a:solidFill>
                <a:latin typeface="Montserrat SemiBold"/>
              </a:rPr>
              <a:t>Найти ответы на часто задаваемые вопросы</a:t>
            </a:r>
            <a:endParaRPr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A779FE7-5042-25E5-D48C-186973369F67}"/>
              </a:ext>
            </a:extLst>
          </p:cNvPr>
          <p:cNvSpPr/>
          <p:nvPr/>
        </p:nvSpPr>
        <p:spPr bwMode="auto">
          <a:xfrm>
            <a:off x="4636372" y="1860753"/>
            <a:ext cx="2608294" cy="261610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1100" b="0" i="0" u="none" strike="noStrike" cap="none" spc="0" dirty="0">
                <a:ln>
                  <a:noFill/>
                </a:ln>
                <a:solidFill>
                  <a:schemeClr val="bg1"/>
                </a:solidFill>
                <a:latin typeface="Montserrat SemiBold"/>
              </a:rPr>
              <a:t>Пополнить </a:t>
            </a:r>
            <a:r>
              <a:rPr lang="ru-RU" sz="1100" dirty="0">
                <a:solidFill>
                  <a:schemeClr val="bg1"/>
                </a:solidFill>
                <a:latin typeface="Montserrat SemiBold"/>
              </a:rPr>
              <a:t>счет игровой карты</a:t>
            </a:r>
            <a:endParaRPr lang="ru-RU" sz="1100" b="0" i="0" u="none" strike="noStrike" cap="none" spc="0" dirty="0">
              <a:ln>
                <a:noFill/>
              </a:ln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79C7043-816A-6AD2-678F-CE163DBB4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96147" y="3612938"/>
            <a:ext cx="179736" cy="1797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539343" y="743377"/>
            <a:ext cx="57560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 dirty="0">
                <a:latin typeface="Montserrat ExtraBold"/>
              </a:rPr>
              <a:t>Карта, которая</a:t>
            </a:r>
          </a:p>
          <a:p>
            <a:pPr>
              <a:defRPr/>
            </a:pPr>
            <a:r>
              <a:rPr lang="ru-RU" sz="3200" dirty="0">
                <a:latin typeface="Montserrat ExtraBold"/>
              </a:rPr>
              <a:t>всегда с собой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550586" y="2057547"/>
            <a:ext cx="312985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ru-RU" sz="1600" b="1" dirty="0">
                <a:latin typeface="Montserrat" pitchFamily="2" charset="0"/>
              </a:rPr>
              <a:t>Покажите </a:t>
            </a:r>
            <a:r>
              <a:rPr lang="en-US" sz="1600" b="1" dirty="0">
                <a:latin typeface="Montserrat" pitchFamily="2" charset="0"/>
              </a:rPr>
              <a:t>QR</a:t>
            </a:r>
            <a:r>
              <a:rPr lang="ru-RU" sz="1600" b="1" dirty="0">
                <a:latin typeface="Montserrat" pitchFamily="2" charset="0"/>
              </a:rPr>
              <a:t>-код заказа или электронную карту из Чат-бота оператору </a:t>
            </a:r>
            <a:br>
              <a:rPr lang="ru-RU" sz="1600" b="1" dirty="0">
                <a:latin typeface="Montserrat" pitchFamily="2" charset="0"/>
              </a:rPr>
            </a:br>
            <a:r>
              <a:rPr lang="ru-RU" sz="1600" b="1" dirty="0">
                <a:latin typeface="Montserrat" pitchFamily="2" charset="0"/>
              </a:rPr>
              <a:t>на аттракционе </a:t>
            </a:r>
            <a:br>
              <a:rPr lang="ru-RU" sz="1600" dirty="0">
                <a:latin typeface="Montserrat" pitchFamily="2" charset="0"/>
              </a:rPr>
            </a:br>
            <a:br>
              <a:rPr lang="ru-RU" sz="1600" dirty="0">
                <a:latin typeface="Montserrat" pitchFamily="2" charset="0"/>
              </a:rPr>
            </a:br>
            <a:r>
              <a:rPr lang="ru-RU" sz="1600" dirty="0">
                <a:latin typeface="Montserrat" pitchFamily="2" charset="0"/>
              </a:rPr>
              <a:t>и наслаждайтесь выбранными услугами</a:t>
            </a:r>
            <a:endParaRPr sz="1600" dirty="0">
              <a:latin typeface="Montserrat" pitchFamily="2" charset="0"/>
            </a:endParaRPr>
          </a:p>
          <a:p>
            <a:pPr>
              <a:defRPr/>
            </a:pPr>
            <a:br>
              <a:rPr lang="ru-RU" sz="1100" dirty="0">
                <a:latin typeface="Montserrat" pitchFamily="2" charset="0"/>
              </a:rPr>
            </a:br>
            <a:endParaRPr lang="ru-RU" sz="1100" dirty="0">
              <a:latin typeface="Montserrat" pitchFamily="2" charset="0"/>
            </a:endParaRPr>
          </a:p>
        </p:txBody>
      </p: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6971A946-7287-9149-113A-9D6D6EFF95DB}"/>
              </a:ext>
            </a:extLst>
          </p:cNvPr>
          <p:cNvGrpSpPr/>
          <p:nvPr/>
        </p:nvGrpSpPr>
        <p:grpSpPr>
          <a:xfrm>
            <a:off x="5123289" y="469205"/>
            <a:ext cx="2756172" cy="4794394"/>
            <a:chOff x="5270429" y="469205"/>
            <a:chExt cx="2756172" cy="4794394"/>
          </a:xfrm>
        </p:grpSpPr>
        <p:pic>
          <p:nvPicPr>
            <p:cNvPr id="19" name="Рисунок 430">
              <a:extLst>
                <a:ext uri="{FF2B5EF4-FFF2-40B4-BE49-F238E27FC236}">
                  <a16:creationId xmlns:a16="http://schemas.microsoft.com/office/drawing/2014/main" id="{E9CC7901-EEF9-23EC-E34A-5D03310D4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/>
          </p:blipFill>
          <p:spPr bwMode="auto">
            <a:xfrm rot="16199969" flipH="1">
              <a:off x="6429939" y="4097548"/>
              <a:ext cx="355050" cy="329945"/>
            </a:xfrm>
            <a:prstGeom prst="rect">
              <a:avLst/>
            </a:prstGeom>
            <a:ln w="28575">
              <a:noFill/>
              <a:prstDash val="solid"/>
            </a:ln>
          </p:spPr>
        </p:pic>
        <p:sp>
          <p:nvSpPr>
            <p:cNvPr id="51" name="Скругленный прямоугольник 50">
              <a:extLst>
                <a:ext uri="{FF2B5EF4-FFF2-40B4-BE49-F238E27FC236}">
                  <a16:creationId xmlns:a16="http://schemas.microsoft.com/office/drawing/2014/main" id="{29505D7D-6D87-D250-1842-8BDAA35D0049}"/>
                </a:ext>
              </a:extLst>
            </p:cNvPr>
            <p:cNvSpPr/>
            <p:nvPr/>
          </p:nvSpPr>
          <p:spPr bwMode="auto">
            <a:xfrm>
              <a:off x="5478701" y="669260"/>
              <a:ext cx="1957007" cy="41039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И</a:t>
              </a:r>
            </a:p>
          </p:txBody>
        </p:sp>
        <p:grpSp>
          <p:nvGrpSpPr>
            <p:cNvPr id="57" name="Группа 56">
              <a:extLst>
                <a:ext uri="{FF2B5EF4-FFF2-40B4-BE49-F238E27FC236}">
                  <a16:creationId xmlns:a16="http://schemas.microsoft.com/office/drawing/2014/main" id="{2967C2EF-04C3-7B6F-4B54-814D9DE6F1DD}"/>
                </a:ext>
              </a:extLst>
            </p:cNvPr>
            <p:cNvGrpSpPr/>
            <p:nvPr/>
          </p:nvGrpSpPr>
          <p:grpSpPr>
            <a:xfrm>
              <a:off x="5647969" y="1730624"/>
              <a:ext cx="1672848" cy="1663118"/>
              <a:chOff x="5647969" y="1730624"/>
              <a:chExt cx="1672848" cy="1663118"/>
            </a:xfrm>
          </p:grpSpPr>
          <p:grpSp>
            <p:nvGrpSpPr>
              <p:cNvPr id="54" name="Группа 53">
                <a:extLst>
                  <a:ext uri="{FF2B5EF4-FFF2-40B4-BE49-F238E27FC236}">
                    <a16:creationId xmlns:a16="http://schemas.microsoft.com/office/drawing/2014/main" id="{60CD79DB-76EA-1CDD-34C6-8E3C21A8E4D1}"/>
                  </a:ext>
                </a:extLst>
              </p:cNvPr>
              <p:cNvGrpSpPr/>
              <p:nvPr/>
            </p:nvGrpSpPr>
            <p:grpSpPr>
              <a:xfrm>
                <a:off x="5647969" y="1730624"/>
                <a:ext cx="1672848" cy="1663118"/>
                <a:chOff x="614846" y="1745144"/>
                <a:chExt cx="1672848" cy="1663118"/>
              </a:xfrm>
            </p:grpSpPr>
            <p:pic>
              <p:nvPicPr>
                <p:cNvPr id="55" name="Рисунок 54">
                  <a:extLst>
                    <a:ext uri="{FF2B5EF4-FFF2-40B4-BE49-F238E27FC236}">
                      <a16:creationId xmlns:a16="http://schemas.microsoft.com/office/drawing/2014/main" id="{4EC94F5A-B6CA-D96C-C386-0C939A1BCC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4846" y="1745144"/>
                  <a:ext cx="1672848" cy="1663118"/>
                </a:xfrm>
                <a:prstGeom prst="rect">
                  <a:avLst/>
                </a:prstGeom>
              </p:spPr>
            </p:pic>
            <p:pic>
              <p:nvPicPr>
                <p:cNvPr id="56" name="Рисунок 55">
                  <a:extLst>
                    <a:ext uri="{FF2B5EF4-FFF2-40B4-BE49-F238E27FC236}">
                      <a16:creationId xmlns:a16="http://schemas.microsoft.com/office/drawing/2014/main" id="{9F1A522F-BE4F-E7D6-F196-4098E73DD1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6084" y="1946060"/>
                  <a:ext cx="1301040" cy="1301040"/>
                </a:xfrm>
                <a:prstGeom prst="rect">
                  <a:avLst/>
                </a:prstGeom>
                <a:ln w="28575">
                  <a:solidFill>
                    <a:srgbClr val="FF9E00"/>
                  </a:solidFill>
                </a:ln>
              </p:spPr>
            </p:pic>
          </p:grpSp>
          <p:pic>
            <p:nvPicPr>
              <p:cNvPr id="7" name="Рисунок 6">
                <a:extLst>
                  <a:ext uri="{FF2B5EF4-FFF2-40B4-BE49-F238E27FC236}">
                    <a16:creationId xmlns:a16="http://schemas.microsoft.com/office/drawing/2014/main" id="{0A622C89-FB84-F9AC-7A0F-5DF8072D69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/>
            </p:blipFill>
            <p:spPr bwMode="auto">
              <a:xfrm>
                <a:off x="5794625" y="1864071"/>
                <a:ext cx="1390416" cy="1390416"/>
              </a:xfrm>
              <a:prstGeom prst="rect">
                <a:avLst/>
              </a:prstGeom>
            </p:spPr>
          </p:pic>
        </p:grpSp>
        <p:pic>
          <p:nvPicPr>
            <p:cNvPr id="50" name="Picture 4">
              <a:extLst>
                <a:ext uri="{FF2B5EF4-FFF2-40B4-BE49-F238E27FC236}">
                  <a16:creationId xmlns:a16="http://schemas.microsoft.com/office/drawing/2014/main" id="{1B0BB70F-A322-C01E-76C5-20C601175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0429" y="469205"/>
              <a:ext cx="2756172" cy="4794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Капля 51">
            <a:extLst>
              <a:ext uri="{FF2B5EF4-FFF2-40B4-BE49-F238E27FC236}">
                <a16:creationId xmlns:a16="http://schemas.microsoft.com/office/drawing/2014/main" id="{04A9C055-1374-792A-992D-BBC0B50C1DC1}"/>
              </a:ext>
            </a:extLst>
          </p:cNvPr>
          <p:cNvSpPr/>
          <p:nvPr/>
        </p:nvSpPr>
        <p:spPr bwMode="auto">
          <a:xfrm>
            <a:off x="3453591" y="2137177"/>
            <a:ext cx="1968388" cy="1906970"/>
          </a:xfrm>
          <a:prstGeom prst="teardrop">
            <a:avLst/>
          </a:prstGeom>
          <a:solidFill>
            <a:srgbClr val="FF9E0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18">
            <a:extLst>
              <a:ext uri="{FF2B5EF4-FFF2-40B4-BE49-F238E27FC236}">
                <a16:creationId xmlns:a16="http://schemas.microsoft.com/office/drawing/2014/main" id="{2147EC80-A73B-9FCE-2C56-5C2C0E1B7149}"/>
              </a:ext>
            </a:extLst>
          </p:cNvPr>
          <p:cNvSpPr/>
          <p:nvPr/>
        </p:nvSpPr>
        <p:spPr bwMode="auto">
          <a:xfrm>
            <a:off x="3756729" y="2747411"/>
            <a:ext cx="1825040" cy="584775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3"/>
              </a:spcAft>
              <a:buClrTx/>
              <a:buSzTx/>
              <a:buFontTx/>
              <a:buNone/>
              <a:defRPr/>
            </a:pPr>
            <a:r>
              <a:rPr lang="ru-RU" sz="1600" b="0" i="0" u="none" strike="noStrike" cap="none" spc="0" dirty="0">
                <a:ln>
                  <a:noFill/>
                </a:ln>
                <a:latin typeface="Montserrat SemiBold"/>
                <a:ea typeface="Montserrat SemiBold"/>
                <a:cs typeface="Montserrat SemiBold"/>
              </a:rPr>
              <a:t>Попробовать Чат Бот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D4770A2-2A11-652E-299B-9B0188D9CE8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EFA0345F-2D0E-AD63-E04F-96E448B28484}"/>
              </a:ext>
            </a:extLst>
          </p:cNvPr>
          <p:cNvSpPr txBox="1"/>
          <p:nvPr/>
        </p:nvSpPr>
        <p:spPr bwMode="auto">
          <a:xfrm>
            <a:off x="529556" y="769345"/>
            <a:ext cx="4420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bg1"/>
                </a:solidFill>
                <a:latin typeface="Montserrat ExtraBold"/>
              </a:rPr>
              <a:t>Все возможности</a:t>
            </a:r>
          </a:p>
          <a:p>
            <a:pPr>
              <a:defRPr/>
            </a:pPr>
            <a:r>
              <a:rPr lang="en-US" sz="3200" b="1" dirty="0">
                <a:solidFill>
                  <a:schemeClr val="bg1"/>
                </a:solidFill>
                <a:latin typeface="Montserrat" pitchFamily="2" charset="0"/>
              </a:rPr>
              <a:t>Card</a:t>
            </a:r>
            <a:r>
              <a:rPr lang="en-US" sz="3200" b="1" dirty="0">
                <a:solidFill>
                  <a:srgbClr val="FF9E01"/>
                </a:solidFill>
                <a:latin typeface="Montserrat" pitchFamily="2" charset="0"/>
              </a:rPr>
              <a:t>2</a:t>
            </a:r>
            <a:r>
              <a:rPr lang="en-US" sz="3200" b="1" dirty="0">
                <a:solidFill>
                  <a:schemeClr val="bg1"/>
                </a:solidFill>
                <a:latin typeface="Montserrat" pitchFamily="2" charset="0"/>
              </a:rPr>
              <a:t>Phone</a:t>
            </a:r>
            <a:endParaRPr lang="ru-RU" sz="3200" b="1" dirty="0">
              <a:solidFill>
                <a:schemeClr val="bg1"/>
              </a:solidFill>
              <a:latin typeface="Montserrat" pitchFamily="2" charset="0"/>
            </a:endParaRPr>
          </a:p>
          <a:p>
            <a:pPr>
              <a:defRPr/>
            </a:pPr>
            <a:r>
              <a:rPr lang="ru-RU" sz="3200" dirty="0">
                <a:solidFill>
                  <a:schemeClr val="bg1"/>
                </a:solidFill>
                <a:latin typeface="Montserrat ExtraBold"/>
              </a:rPr>
              <a:t>В </a:t>
            </a:r>
            <a:r>
              <a:rPr lang="en-US" sz="3200" dirty="0">
                <a:solidFill>
                  <a:schemeClr val="bg1"/>
                </a:solidFill>
                <a:latin typeface="Montserrat ExtraBold"/>
              </a:rPr>
              <a:t>Telegram</a:t>
            </a:r>
            <a:r>
              <a:rPr lang="ru-RU" sz="3200" dirty="0">
                <a:solidFill>
                  <a:schemeClr val="bg1"/>
                </a:solidFill>
                <a:latin typeface="Montserrat ExtraBold"/>
              </a:rPr>
              <a:t>:</a:t>
            </a:r>
            <a:endParaRPr lang="en-US" sz="3200" dirty="0">
              <a:solidFill>
                <a:schemeClr val="bg1"/>
              </a:solidFill>
              <a:latin typeface="Montserrat ExtraBold"/>
            </a:endParaRP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6F800089-6555-EE1E-6AAD-2267D885D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237203" y="3226954"/>
            <a:ext cx="1927805" cy="1927805"/>
          </a:xfrm>
          <a:prstGeom prst="rect">
            <a:avLst/>
          </a:prstGeom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60566C6D-3125-6871-4AEA-67C183DA2087}"/>
              </a:ext>
            </a:extLst>
          </p:cNvPr>
          <p:cNvGrpSpPr/>
          <p:nvPr/>
        </p:nvGrpSpPr>
        <p:grpSpPr>
          <a:xfrm>
            <a:off x="634654" y="2674776"/>
            <a:ext cx="3881402" cy="1301391"/>
            <a:chOff x="575223" y="2674776"/>
            <a:chExt cx="3881402" cy="1301391"/>
          </a:xfrm>
        </p:grpSpPr>
        <p:pic>
          <p:nvPicPr>
            <p:cNvPr id="34" name="Рисунок 33">
              <a:extLst>
                <a:ext uri="{FF2B5EF4-FFF2-40B4-BE49-F238E27FC236}">
                  <a16:creationId xmlns:a16="http://schemas.microsoft.com/office/drawing/2014/main" id="{B0693DD0-9CCD-1C41-F27A-FEA2C19CA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/>
          </p:blipFill>
          <p:spPr bwMode="auto">
            <a:xfrm>
              <a:off x="584346" y="3100971"/>
              <a:ext cx="179736" cy="179736"/>
            </a:xfrm>
            <a:prstGeom prst="rect">
              <a:avLst/>
            </a:prstGeom>
          </p:spPr>
        </p:pic>
        <p:pic>
          <p:nvPicPr>
            <p:cNvPr id="36" name="Рисунок 35">
              <a:extLst>
                <a:ext uri="{FF2B5EF4-FFF2-40B4-BE49-F238E27FC236}">
                  <a16:creationId xmlns:a16="http://schemas.microsoft.com/office/drawing/2014/main" id="{4D4AF72B-51BA-C394-D3C8-A9D8971F8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575223" y="2726683"/>
              <a:ext cx="179736" cy="179736"/>
            </a:xfrm>
            <a:prstGeom prst="rect">
              <a:avLst/>
            </a:prstGeom>
          </p:spPr>
        </p:pic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F62E3250-C8FE-21D4-3E62-2E02646F3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584346" y="3594625"/>
              <a:ext cx="179736" cy="179736"/>
            </a:xfrm>
            <a:prstGeom prst="rect">
              <a:avLst/>
            </a:prstGeom>
          </p:spPr>
        </p:pic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049A758B-57A9-D566-EEBB-751EB9F9B643}"/>
                </a:ext>
              </a:extLst>
            </p:cNvPr>
            <p:cNvSpPr/>
            <p:nvPr/>
          </p:nvSpPr>
          <p:spPr bwMode="auto">
            <a:xfrm>
              <a:off x="885391" y="3052481"/>
              <a:ext cx="2108671" cy="430887"/>
            </a:xfrm>
            <a:prstGeom prst="rect">
              <a:avLst/>
            </a:prstGeom>
            <a:noFill/>
          </p:spPr>
          <p:txBody>
            <a:bodyPr wrap="square" lIns="0" anchor="t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554"/>
                </a:spcAft>
                <a:buClrTx/>
                <a:buSzTx/>
                <a:buFontTx/>
                <a:buNone/>
                <a:defRPr/>
              </a:pPr>
              <a:r>
                <a:rPr lang="ru-RU" sz="1100" b="0" i="0" u="none" strike="noStrike" cap="none" spc="0" dirty="0">
                  <a:ln>
                    <a:noFill/>
                  </a:ln>
                  <a:solidFill>
                    <a:schemeClr val="bg1"/>
                  </a:solidFill>
                  <a:latin typeface="Montserrat SemiBold"/>
                </a:rPr>
                <a:t>Посмотреть информацию о купленных абонементах</a:t>
              </a:r>
              <a:endParaRPr lang="ru-RU" sz="1100" b="0" i="0" u="none" strike="noStrike" cap="none" spc="0" dirty="0">
                <a:ln>
                  <a:noFill/>
                </a:ln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14B47A5F-39AB-E146-D60C-309DEE11CE6F}"/>
                </a:ext>
              </a:extLst>
            </p:cNvPr>
            <p:cNvSpPr/>
            <p:nvPr/>
          </p:nvSpPr>
          <p:spPr bwMode="auto">
            <a:xfrm>
              <a:off x="878149" y="3545280"/>
              <a:ext cx="2352677" cy="430887"/>
            </a:xfrm>
            <a:prstGeom prst="rect">
              <a:avLst/>
            </a:prstGeom>
            <a:noFill/>
          </p:spPr>
          <p:txBody>
            <a:bodyPr wrap="square" lIns="0" anchor="t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554"/>
                </a:spcAft>
                <a:buClrTx/>
                <a:buSzTx/>
                <a:buFontTx/>
                <a:buNone/>
                <a:defRPr/>
              </a:pPr>
              <a:r>
                <a:rPr lang="ru-RU" sz="1100" b="0" i="0" u="none" strike="noStrike" cap="none" spc="0" dirty="0">
                  <a:ln>
                    <a:noFill/>
                  </a:ln>
                  <a:solidFill>
                    <a:schemeClr val="bg1"/>
                  </a:solidFill>
                  <a:latin typeface="Montserrat SemiBold"/>
                  <a:ea typeface="Montserrat SemiBold"/>
                  <a:cs typeface="Montserrat SemiBold"/>
                </a:rPr>
                <a:t>Отредактировать профиль или добавить ребенка</a:t>
              </a:r>
              <a:endParaRPr dirty="0"/>
            </a:p>
          </p:txBody>
        </p:sp>
        <p:sp>
          <p:nvSpPr>
            <p:cNvPr id="25" name="Прямоугольник 18">
              <a:extLst>
                <a:ext uri="{FF2B5EF4-FFF2-40B4-BE49-F238E27FC236}">
                  <a16:creationId xmlns:a16="http://schemas.microsoft.com/office/drawing/2014/main" id="{56E6AF9F-0652-329F-3E77-8F355F6E7307}"/>
                </a:ext>
              </a:extLst>
            </p:cNvPr>
            <p:cNvSpPr/>
            <p:nvPr/>
          </p:nvSpPr>
          <p:spPr bwMode="auto">
            <a:xfrm>
              <a:off x="885390" y="2674776"/>
              <a:ext cx="3571235" cy="259439"/>
            </a:xfrm>
            <a:prstGeom prst="rect">
              <a:avLst/>
            </a:prstGeom>
            <a:noFill/>
          </p:spPr>
          <p:txBody>
            <a:bodyPr wrap="square" lIns="0" anchor="t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553"/>
                </a:spcAft>
                <a:buClrTx/>
                <a:buSzTx/>
                <a:buFontTx/>
                <a:buNone/>
                <a:defRPr/>
              </a:pPr>
              <a:r>
                <a:rPr lang="ru-RU" sz="1100" b="0" i="0" u="none" strike="noStrike" cap="none" spc="0" dirty="0">
                  <a:ln>
                    <a:noFill/>
                  </a:ln>
                  <a:solidFill>
                    <a:schemeClr val="bg1"/>
                  </a:solidFill>
                  <a:latin typeface="Montserrat SemiBold"/>
                  <a:ea typeface="Montserrat SemiBold"/>
                  <a:cs typeface="Montserrat SemiBold"/>
                </a:rPr>
                <a:t>Купить абонемент</a:t>
              </a:r>
            </a:p>
          </p:txBody>
        </p:sp>
      </p:grpSp>
      <p:pic>
        <p:nvPicPr>
          <p:cNvPr id="27" name="Рисунок 26" descr="Изображение выглядит как текст, снимок экрана, Шрифт, Веб-сайт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AEB3F294-8120-187E-31B5-848A377F4B4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3610" y="696872"/>
            <a:ext cx="2002614" cy="404575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0" name="Picture 4">
            <a:extLst>
              <a:ext uri="{FF2B5EF4-FFF2-40B4-BE49-F238E27FC236}">
                <a16:creationId xmlns:a16="http://schemas.microsoft.com/office/drawing/2014/main" id="{582683D4-EBBA-42FF-D73A-AC9902C5E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046" y="492780"/>
            <a:ext cx="2671442" cy="475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0D6C2476-0941-C9E7-7B17-D861C9C461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 bwMode="auto">
          <a:xfrm>
            <a:off x="7815985" y="370271"/>
            <a:ext cx="947738" cy="502734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01CF1093-8823-2B91-D2E9-8B42835533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6" r="46438" b="19606"/>
          <a:stretch/>
        </p:blipFill>
        <p:spPr>
          <a:xfrm>
            <a:off x="3305184" y="97210"/>
            <a:ext cx="5837612" cy="5057549"/>
          </a:xfrm>
          <a:prstGeom prst="rect">
            <a:avLst/>
          </a:prstGeom>
        </p:spPr>
      </p:pic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96FF7063-F9F2-3BAE-0904-E437704E69D8}"/>
              </a:ext>
            </a:extLst>
          </p:cNvPr>
          <p:cNvSpPr/>
          <p:nvPr/>
        </p:nvSpPr>
        <p:spPr bwMode="auto">
          <a:xfrm>
            <a:off x="5645888" y="907524"/>
            <a:ext cx="1275907" cy="191387"/>
          </a:xfrm>
          <a:prstGeom prst="rect">
            <a:avLst/>
          </a:prstGeom>
          <a:solidFill>
            <a:srgbClr val="5C7D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7D75CC-791D-9A44-15A1-3B30DC58D2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5950085" y="906271"/>
            <a:ext cx="783006" cy="19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540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67AE0F5-B250-8037-E675-CFA5350C36E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" name="Капля 34">
            <a:extLst>
              <a:ext uri="{FF2B5EF4-FFF2-40B4-BE49-F238E27FC236}">
                <a16:creationId xmlns:a16="http://schemas.microsoft.com/office/drawing/2014/main" id="{92158A1C-5FB0-BE92-540F-DC9C71484E6F}"/>
              </a:ext>
            </a:extLst>
          </p:cNvPr>
          <p:cNvSpPr/>
          <p:nvPr/>
        </p:nvSpPr>
        <p:spPr bwMode="auto">
          <a:xfrm>
            <a:off x="4661694" y="1846029"/>
            <a:ext cx="1968388" cy="1906970"/>
          </a:xfrm>
          <a:prstGeom prst="teardrop">
            <a:avLst/>
          </a:prstGeom>
          <a:solidFill>
            <a:srgbClr val="FF9E0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8540A0-D9BA-7588-67F1-5FDED596EA11}"/>
              </a:ext>
            </a:extLst>
          </p:cNvPr>
          <p:cNvSpPr txBox="1"/>
          <p:nvPr/>
        </p:nvSpPr>
        <p:spPr bwMode="auto">
          <a:xfrm>
            <a:off x="566681" y="725264"/>
            <a:ext cx="43936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dirty="0">
                <a:latin typeface="Montserrat ExtraBold"/>
              </a:rPr>
              <a:t>Бесплатный канал общения с гостем</a:t>
            </a:r>
            <a:endParaRPr lang="ru-RU" sz="360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9DE48FB-8406-61F8-E2BD-0BB259077D5C}"/>
              </a:ext>
            </a:extLst>
          </p:cNvPr>
          <p:cNvSpPr/>
          <p:nvPr/>
        </p:nvSpPr>
        <p:spPr bwMode="auto">
          <a:xfrm>
            <a:off x="670690" y="2638958"/>
            <a:ext cx="4289652" cy="1015663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 spc="0" dirty="0">
                <a:ln>
                  <a:noFill/>
                </a:ln>
                <a:latin typeface="Montserrat"/>
              </a:rPr>
              <a:t>Информируйте гостя</a:t>
            </a:r>
            <a:br>
              <a:rPr lang="en-US" sz="2000" b="1" dirty="0">
                <a:latin typeface="Montserrat"/>
              </a:rPr>
            </a:br>
            <a:r>
              <a:rPr lang="ru-RU" sz="2000" b="1" i="0" u="none" strike="noStrike" cap="none" spc="0" dirty="0">
                <a:ln>
                  <a:noFill/>
                </a:ln>
                <a:latin typeface="Montserrat"/>
              </a:rPr>
              <a:t>об акциях</a:t>
            </a:r>
            <a:r>
              <a:rPr lang="en-US" sz="2000" b="1" i="0" u="none" strike="noStrike" cap="none" spc="0" dirty="0">
                <a:ln>
                  <a:noFill/>
                </a:ln>
                <a:latin typeface="Montserrat"/>
              </a:rPr>
              <a:t> </a:t>
            </a:r>
            <a:r>
              <a:rPr lang="ru-RU" sz="2000" b="1" dirty="0">
                <a:latin typeface="Montserrat"/>
              </a:rPr>
              <a:t>и специальных предложениях</a:t>
            </a:r>
            <a:endParaRPr sz="2800" b="1" dirty="0"/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EF7599AA-73E7-2EC1-5680-AC7C556FB9BF}"/>
              </a:ext>
            </a:extLst>
          </p:cNvPr>
          <p:cNvGrpSpPr/>
          <p:nvPr/>
        </p:nvGrpSpPr>
        <p:grpSpPr>
          <a:xfrm>
            <a:off x="5149046" y="482147"/>
            <a:ext cx="2671442" cy="4753356"/>
            <a:chOff x="5149046" y="482147"/>
            <a:chExt cx="2671442" cy="4753356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5E02AD98-7FD6-AAF5-3A90-0B2880042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8010" y="708143"/>
              <a:ext cx="1821869" cy="3992327"/>
            </a:xfrm>
            <a:prstGeom prst="rect">
              <a:avLst/>
            </a:prstGeom>
          </p:spPr>
        </p:pic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04F17D9C-BB40-A048-576A-E792524611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9046" y="482147"/>
              <a:ext cx="2671442" cy="4753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D4154741-40A5-AD03-3AC9-AB7EBB631136}"/>
              </a:ext>
            </a:extLst>
          </p:cNvPr>
          <p:cNvSpPr/>
          <p:nvPr/>
        </p:nvSpPr>
        <p:spPr bwMode="auto">
          <a:xfrm>
            <a:off x="5645888" y="907680"/>
            <a:ext cx="1275907" cy="204981"/>
          </a:xfrm>
          <a:prstGeom prst="rect">
            <a:avLst/>
          </a:prstGeom>
          <a:solidFill>
            <a:srgbClr val="5C7D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C33DF9-0AB4-1BD2-41CE-4C5ACCD079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0085" y="906271"/>
            <a:ext cx="783006" cy="19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55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F54F1F1-9135-9CDC-8AB9-E1EFF8CE001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C2B910F-02F6-041F-A254-686ECD7A2942}"/>
              </a:ext>
            </a:extLst>
          </p:cNvPr>
          <p:cNvSpPr/>
          <p:nvPr/>
        </p:nvSpPr>
        <p:spPr bwMode="auto">
          <a:xfrm>
            <a:off x="674878" y="662211"/>
            <a:ext cx="7568279" cy="1938992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ts val="4780"/>
              </a:lnSpc>
              <a:spcBef>
                <a:spcPts val="0"/>
              </a:spcBef>
              <a:spcAft>
                <a:spcPts val="554"/>
              </a:spcAft>
              <a:buClrTx/>
              <a:buSzTx/>
              <a:buFontTx/>
              <a:buNone/>
              <a:defRPr/>
            </a:pPr>
            <a:r>
              <a:rPr lang="ru-RU" sz="4400" b="1" dirty="0">
                <a:latin typeface="Montserrat"/>
              </a:rPr>
              <a:t>Анонсируйте</a:t>
            </a:r>
            <a:br>
              <a:rPr lang="ru-RU" sz="4400" b="1" dirty="0">
                <a:latin typeface="Montserrat"/>
              </a:rPr>
            </a:br>
            <a:r>
              <a:rPr lang="ru-RU" sz="4400" b="1" dirty="0">
                <a:latin typeface="Montserrat"/>
              </a:rPr>
              <a:t>события</a:t>
            </a:r>
            <a:br>
              <a:rPr lang="ru-RU" sz="4400" b="1" dirty="0">
                <a:latin typeface="Montserrat"/>
              </a:rPr>
            </a:br>
            <a:r>
              <a:rPr lang="ru-RU" sz="4400" b="1" dirty="0">
                <a:latin typeface="Montserrat"/>
              </a:rPr>
              <a:t>парка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617E10FA-4732-0A93-5389-7B8DFC3CB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620000" y="555625"/>
            <a:ext cx="947738" cy="50273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FEB293-A890-81B2-C577-25B34FD291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6" r="24898"/>
          <a:stretch/>
        </p:blipFill>
        <p:spPr>
          <a:xfrm flipH="1">
            <a:off x="4000500" y="0"/>
            <a:ext cx="5143500" cy="5143500"/>
          </a:xfrm>
          <a:custGeom>
            <a:avLst/>
            <a:gdLst>
              <a:gd name="connsiteX0" fmla="*/ 0 w 5143500"/>
              <a:gd name="connsiteY0" fmla="*/ 0 h 5143500"/>
              <a:gd name="connsiteX1" fmla="*/ 0 w 5143500"/>
              <a:gd name="connsiteY1" fmla="*/ 5143500 h 5143500"/>
              <a:gd name="connsiteX2" fmla="*/ 5143500 w 5143500"/>
              <a:gd name="connsiteY2" fmla="*/ 5143500 h 5143500"/>
              <a:gd name="connsiteX3" fmla="*/ 0 w 5143500"/>
              <a:gd name="connsiteY3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5143500">
                <a:moveTo>
                  <a:pt x="0" y="0"/>
                </a:moveTo>
                <a:lnTo>
                  <a:pt x="0" y="5143500"/>
                </a:lnTo>
                <a:lnTo>
                  <a:pt x="5143500" y="5143500"/>
                </a:lnTo>
                <a:cubicBezTo>
                  <a:pt x="5143500" y="2303741"/>
                  <a:pt x="2841660" y="0"/>
                  <a:pt x="0" y="0"/>
                </a:cubicBezTo>
                <a:close/>
              </a:path>
            </a:pathLst>
          </a:cu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8B8BC1A-F5EC-4988-35F9-A0C0865A73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7213178" y="3218487"/>
            <a:ext cx="1927805" cy="19278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7AA58E4-4FC5-C100-F0D4-40CF98AAD4BB}"/>
              </a:ext>
            </a:extLst>
          </p:cNvPr>
          <p:cNvSpPr txBox="1"/>
          <p:nvPr/>
        </p:nvSpPr>
        <p:spPr>
          <a:xfrm>
            <a:off x="576262" y="2848298"/>
            <a:ext cx="37647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latin typeface="Montserrat"/>
              </a:rPr>
              <a:t>Собирайте отзывы</a:t>
            </a:r>
            <a:endParaRPr lang="ru-RU" sz="3200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6D543AB0-5ED2-A321-F2DD-71544215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01" b="17301"/>
          <a:stretch/>
        </p:blipFill>
        <p:spPr bwMode="auto">
          <a:xfrm>
            <a:off x="4000500" y="15290"/>
            <a:ext cx="522868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44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extLst>
              <a:ext uri="{FF2B5EF4-FFF2-40B4-BE49-F238E27FC236}">
                <a16:creationId xmlns:a16="http://schemas.microsoft.com/office/drawing/2014/main" id="{1B8F8EF0-EA80-5AA4-DA4A-701DF0FAA9D3}"/>
              </a:ext>
            </a:extLst>
          </p:cNvPr>
          <p:cNvSpPr/>
          <p:nvPr/>
        </p:nvSpPr>
        <p:spPr bwMode="auto">
          <a:xfrm>
            <a:off x="5702972" y="705955"/>
            <a:ext cx="1947364" cy="4049547"/>
          </a:xfrm>
          <a:prstGeom prst="roundRect">
            <a:avLst/>
          </a:prstGeom>
          <a:solidFill>
            <a:srgbClr val="F0EB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BEDD78-2DC9-BD75-8F58-CE6A30CED61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767263"/>
            <a:ext cx="2057400" cy="274637"/>
          </a:xfrm>
        </p:spPr>
        <p:txBody>
          <a:bodyPr/>
          <a:lstStyle/>
          <a:p>
            <a:pPr>
              <a:defRPr/>
            </a:pPr>
            <a:fld id="{7476E167-473F-4A24-93CA-FB2FD7969C63}" type="slidenum">
              <a:rPr lang="ru-RU" smtClean="0"/>
              <a:t>8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CB0153-558D-04D2-27CE-9ABAC7C1343F}"/>
              </a:ext>
            </a:extLst>
          </p:cNvPr>
          <p:cNvSpPr txBox="1"/>
          <p:nvPr/>
        </p:nvSpPr>
        <p:spPr bwMode="auto">
          <a:xfrm>
            <a:off x="458955" y="1019057"/>
            <a:ext cx="6286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/>
                </a:solidFill>
                <a:latin typeface="Montserrat ExtraBold"/>
              </a:rPr>
              <a:t>Быстрый старт</a:t>
            </a:r>
          </a:p>
          <a:p>
            <a:pPr>
              <a:defRPr/>
            </a:pPr>
            <a:r>
              <a:rPr lang="ru-RU" sz="3600" b="1" dirty="0">
                <a:solidFill>
                  <a:schemeClr val="bg1"/>
                </a:solidFill>
                <a:latin typeface="Montserrat" pitchFamily="2" charset="0"/>
              </a:rPr>
              <a:t>с</a:t>
            </a:r>
            <a:r>
              <a:rPr lang="en-US" sz="3600" b="1" dirty="0">
                <a:solidFill>
                  <a:schemeClr val="bg1"/>
                </a:solidFill>
                <a:latin typeface="Montserrat" pitchFamily="2" charset="0"/>
              </a:rPr>
              <a:t> Telegram</a:t>
            </a:r>
            <a:r>
              <a:rPr lang="ru-RU" sz="3600" b="1" dirty="0">
                <a:solidFill>
                  <a:schemeClr val="bg1"/>
                </a:solidFill>
                <a:latin typeface="Montserrat" pitchFamily="2" charset="0"/>
              </a:rPr>
              <a:t>-</a:t>
            </a:r>
            <a:r>
              <a:rPr lang="en-US" sz="3600" b="1" dirty="0">
                <a:solidFill>
                  <a:srgbClr val="FDB53D"/>
                </a:solidFill>
                <a:latin typeface="Montserrat" pitchFamily="2" charset="0"/>
              </a:rPr>
              <a:t>bot</a:t>
            </a:r>
            <a:r>
              <a:rPr lang="ru-RU" sz="3600" dirty="0">
                <a:solidFill>
                  <a:schemeClr val="bg1"/>
                </a:solidFill>
                <a:latin typeface="Montserrat" pitchFamily="2" charset="0"/>
              </a:rPr>
              <a:t>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4E25109-B741-48AA-BF1B-B1E219612D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auto">
          <a:xfrm rot="10800000">
            <a:off x="7237203" y="3226954"/>
            <a:ext cx="1927805" cy="192780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7538E6-E85E-98FF-8AAE-DE632F3172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7815985" y="370271"/>
            <a:ext cx="947738" cy="502734"/>
          </a:xfrm>
          <a:prstGeom prst="rect">
            <a:avLst/>
          </a:prstGeom>
        </p:spPr>
      </p:pic>
      <p:sp>
        <p:nvSpPr>
          <p:cNvPr id="9" name="Прямоугольник 18">
            <a:extLst>
              <a:ext uri="{FF2B5EF4-FFF2-40B4-BE49-F238E27FC236}">
                <a16:creationId xmlns:a16="http://schemas.microsoft.com/office/drawing/2014/main" id="{F11EE991-1D8D-321E-0D12-05842E96DFE7}"/>
              </a:ext>
            </a:extLst>
          </p:cNvPr>
          <p:cNvSpPr/>
          <p:nvPr/>
        </p:nvSpPr>
        <p:spPr bwMode="auto">
          <a:xfrm>
            <a:off x="570518" y="2433692"/>
            <a:ext cx="4258496" cy="830997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553"/>
              </a:spcAft>
              <a:buClrTx/>
              <a:buSzTx/>
              <a:buFontTx/>
              <a:buNone/>
              <a:defRPr/>
            </a:pPr>
            <a:r>
              <a:rPr lang="ru-RU" sz="2000" b="1" dirty="0">
                <a:solidFill>
                  <a:schemeClr val="bg1"/>
                </a:solidFill>
                <a:latin typeface="Montserrat SemiBold" pitchFamily="2" charset="0"/>
              </a:rPr>
              <a:t>П</a:t>
            </a:r>
            <a:r>
              <a:rPr lang="ru-RU" sz="2000" b="1" u="none" strike="noStrike" dirty="0">
                <a:solidFill>
                  <a:schemeClr val="bg1"/>
                </a:solidFill>
                <a:effectLst/>
                <a:latin typeface="Montserrat SemiBold" pitchFamily="2" charset="0"/>
              </a:rPr>
              <a:t>ридума</a:t>
            </a:r>
            <a:r>
              <a:rPr lang="ru-RU" sz="2000" b="1" dirty="0">
                <a:solidFill>
                  <a:schemeClr val="bg1"/>
                </a:solidFill>
                <a:latin typeface="Montserrat SemiBold" pitchFamily="2" charset="0"/>
              </a:rPr>
              <a:t>йте</a:t>
            </a:r>
            <a:r>
              <a:rPr lang="ru-RU" sz="2000" b="1" u="none" strike="noStrike" dirty="0">
                <a:solidFill>
                  <a:schemeClr val="bg1"/>
                </a:solidFill>
                <a:effectLst/>
                <a:latin typeface="Montserrat SemiBold" pitchFamily="2" charset="0"/>
              </a:rPr>
              <a:t> название Бота </a:t>
            </a:r>
            <a:br>
              <a:rPr lang="ru-RU" sz="2000" b="1" u="none" strike="noStrike" dirty="0">
                <a:solidFill>
                  <a:schemeClr val="bg1"/>
                </a:solidFill>
                <a:effectLst/>
                <a:latin typeface="Montserrat SemiBold" pitchFamily="2" charset="0"/>
              </a:rPr>
            </a:br>
            <a:r>
              <a:rPr lang="ru-RU" sz="2000" b="1" u="none" strike="noStrike" dirty="0">
                <a:solidFill>
                  <a:schemeClr val="bg1"/>
                </a:solidFill>
                <a:effectLst/>
                <a:latin typeface="Montserrat SemiBold" pitchFamily="2" charset="0"/>
              </a:rPr>
              <a:t>и заполните </a:t>
            </a:r>
            <a:r>
              <a:rPr lang="ru-RU" sz="2800" dirty="0">
                <a:solidFill>
                  <a:srgbClr val="FF9E01"/>
                </a:solidFill>
                <a:effectLst/>
                <a:latin typeface="Montserrat Medium" pitchFamily="2" charset="0"/>
                <a:hlinkClick r:id="rId7"/>
              </a:rPr>
              <a:t>АНКЕТУ</a:t>
            </a:r>
            <a:endParaRPr lang="ru-RU" sz="2000" u="none" strike="noStrike" dirty="0">
              <a:solidFill>
                <a:schemeClr val="bg1"/>
              </a:solidFill>
              <a:effectLst/>
              <a:latin typeface="Montserrat Medium" pitchFamily="2" charset="0"/>
            </a:endParaRPr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123C20D1-584E-5B79-72A3-CE93489A73D7}"/>
              </a:ext>
            </a:extLst>
          </p:cNvPr>
          <p:cNvSpPr/>
          <p:nvPr/>
        </p:nvSpPr>
        <p:spPr bwMode="auto">
          <a:xfrm>
            <a:off x="576263" y="3767693"/>
            <a:ext cx="2087211" cy="496672"/>
          </a:xfrm>
          <a:prstGeom prst="roundRect">
            <a:avLst/>
          </a:prstGeom>
          <a:solidFill>
            <a:srgbClr val="FF9E0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tserrat SemiBold" pitchFamily="2" charset="0"/>
                <a:hlinkClick r:id="rId8"/>
              </a:rPr>
              <a:t>Подробнее</a:t>
            </a:r>
            <a:endParaRPr lang="ru-RU" sz="2000" b="1" dirty="0">
              <a:solidFill>
                <a:schemeClr val="bg1"/>
              </a:solidFill>
              <a:latin typeface="Montserrat SemiBold" pitchFamily="2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D57077D-AD7D-6B22-A120-05C1B090084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23899"/>
          <a:stretch/>
        </p:blipFill>
        <p:spPr>
          <a:xfrm>
            <a:off x="5702972" y="988262"/>
            <a:ext cx="1947364" cy="3673091"/>
          </a:xfrm>
          <a:prstGeom prst="rect">
            <a:avLst/>
          </a:prstGeom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60BB4EF2-8561-33C7-8D95-F4BFCBE2E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87" y="492780"/>
            <a:ext cx="2671442" cy="475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ABBD32A-0D30-059E-EF56-873C42DC0F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6" r="46438" b="19606"/>
          <a:stretch/>
        </p:blipFill>
        <p:spPr bwMode="auto">
          <a:xfrm>
            <a:off x="3646745" y="96140"/>
            <a:ext cx="5837612" cy="50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41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F23B47-9B5F-4D6A-CD13-96BB685A01DD}"/>
              </a:ext>
            </a:extLst>
          </p:cNvPr>
          <p:cNvSpPr txBox="1"/>
          <p:nvPr/>
        </p:nvSpPr>
        <p:spPr>
          <a:xfrm>
            <a:off x="452279" y="1646465"/>
            <a:ext cx="3887249" cy="599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200" b="1" dirty="0">
                <a:latin typeface="Montserrat" pitchFamily="2" charset="0"/>
              </a:rPr>
              <a:t>Отдел продаж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2A017F51-7487-4967-269D-756DE4AA7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0001" y="555625"/>
            <a:ext cx="947736" cy="50243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50F607F-D78C-4C17-7E0E-75F484EA11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88416" y="3604260"/>
            <a:ext cx="1049631" cy="104963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53F6493-8B22-DEA6-40F9-BF2DCC85F2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7616" y="3604260"/>
            <a:ext cx="1049631" cy="10496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F1161E-FF34-9F1E-68B1-FD9EF222EF78}"/>
              </a:ext>
            </a:extLst>
          </p:cNvPr>
          <p:cNvSpPr txBox="1"/>
          <p:nvPr/>
        </p:nvSpPr>
        <p:spPr>
          <a:xfrm>
            <a:off x="1295069" y="2867751"/>
            <a:ext cx="2449710" cy="17524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1400" dirty="0">
                <a:latin typeface="Montserrat" panose="00000500000000000000" pitchFamily="2" charset="-52"/>
              </a:rPr>
              <a:t>+7 499 703 42 61 доб. 380</a:t>
            </a:r>
            <a:endParaRPr lang="en-US" sz="1400" dirty="0">
              <a:latin typeface="Montserrat" panose="00000500000000000000" pitchFamily="2" charset="-52"/>
            </a:endParaRPr>
          </a:p>
          <a:p>
            <a:pPr>
              <a:lnSpc>
                <a:spcPct val="200000"/>
              </a:lnSpc>
            </a:pPr>
            <a:r>
              <a:rPr lang="ru-RU" sz="1400" dirty="0">
                <a:latin typeface="Montserrat" panose="00000500000000000000" pitchFamily="2" charset="-52"/>
              </a:rPr>
              <a:t>+7 926 306 29 89</a:t>
            </a:r>
          </a:p>
          <a:p>
            <a:pPr>
              <a:lnSpc>
                <a:spcPct val="200000"/>
              </a:lnSpc>
            </a:pPr>
            <a:r>
              <a:rPr lang="en-US" sz="1400" dirty="0">
                <a:solidFill>
                  <a:srgbClr val="005FFB"/>
                </a:solidFill>
                <a:latin typeface="Montserrat" panose="00000500000000000000" pitchFamily="2" charset="-52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sale@game-keeper.com</a:t>
            </a:r>
            <a:endParaRPr lang="en-US" sz="1400" dirty="0">
              <a:solidFill>
                <a:srgbClr val="005FFB"/>
              </a:solidFill>
              <a:latin typeface="Montserrat" panose="00000500000000000000" pitchFamily="2" charset="-52"/>
            </a:endParaRPr>
          </a:p>
          <a:p>
            <a:pPr>
              <a:lnSpc>
                <a:spcPct val="200000"/>
              </a:lnSpc>
            </a:pPr>
            <a:r>
              <a:rPr lang="en-US" sz="1400" dirty="0">
                <a:solidFill>
                  <a:srgbClr val="005FFB"/>
                </a:solidFill>
                <a:latin typeface="Montserrat" panose="00000500000000000000" pitchFamily="2" charset="-52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game-</a:t>
            </a:r>
            <a:r>
              <a:rPr lang="en-US" sz="1400" dirty="0" err="1">
                <a:solidFill>
                  <a:srgbClr val="005FFB"/>
                </a:solidFill>
                <a:latin typeface="Montserrat" panose="00000500000000000000" pitchFamily="2" charset="-52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keeper.com</a:t>
            </a:r>
            <a:endParaRPr lang="ru-RU" sz="1400" dirty="0">
              <a:solidFill>
                <a:srgbClr val="005FFB"/>
              </a:solidFill>
              <a:latin typeface="Montserrat" panose="00000500000000000000" pitchFamily="2" charset="-52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11E9390-B3A0-F405-652D-0C00B59EB82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45709" y="3928205"/>
            <a:ext cx="213309" cy="16813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2CB5461-3DFA-DFDA-D281-31DB128B3DC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31005" y="3034603"/>
            <a:ext cx="232034" cy="23203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ECE92BC-3ACB-3AF7-EA60-334726D3DE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45709" y="4322569"/>
            <a:ext cx="245773" cy="222834"/>
          </a:xfrm>
          <a:prstGeom prst="rect">
            <a:avLst/>
          </a:prstGeom>
        </p:spPr>
      </p:pic>
      <p:pic>
        <p:nvPicPr>
          <p:cNvPr id="24" name="Рисунок 23">
            <a:hlinkClick r:id="rId17"/>
            <a:extLst>
              <a:ext uri="{FF2B5EF4-FFF2-40B4-BE49-F238E27FC236}">
                <a16:creationId xmlns:a16="http://schemas.microsoft.com/office/drawing/2014/main" id="{CEFA8505-13BF-3AD2-1947-66C2F937594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11444" y="3431723"/>
            <a:ext cx="280649" cy="280649"/>
          </a:xfrm>
          <a:prstGeom prst="rect">
            <a:avLst/>
          </a:prstGeom>
        </p:spPr>
      </p:pic>
      <p:pic>
        <p:nvPicPr>
          <p:cNvPr id="25" name="Рисунок 24">
            <a:hlinkClick r:id="rId19"/>
            <a:extLst>
              <a:ext uri="{FF2B5EF4-FFF2-40B4-BE49-F238E27FC236}">
                <a16:creationId xmlns:a16="http://schemas.microsoft.com/office/drawing/2014/main" id="{F1FF4BD0-FB27-57C9-5F07-C7F8AF6018A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62769" y="3431722"/>
            <a:ext cx="280649" cy="28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73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льзовательские 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Тема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5383</TotalTime>
  <Words>209</Words>
  <Application>Microsoft Macintosh PowerPoint</Application>
  <DocSecurity>0</DocSecurity>
  <PresentationFormat>Экран (16:9)</PresentationFormat>
  <Paragraphs>62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Montserrat ExtraBold</vt:lpstr>
      <vt:lpstr>Montserrat Light</vt:lpstr>
      <vt:lpstr>Montserrat Medium</vt:lpstr>
      <vt:lpstr>Montserrat SemiBold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Ольга Жихарева</dc:creator>
  <cp:keywords/>
  <dc:description/>
  <cp:lastModifiedBy>Olga Sidyakina/Other/Consultant</cp:lastModifiedBy>
  <cp:revision>342</cp:revision>
  <dcterms:created xsi:type="dcterms:W3CDTF">2023-09-04T14:52:29Z</dcterms:created>
  <dcterms:modified xsi:type="dcterms:W3CDTF">2025-03-26T09:47:50Z</dcterms:modified>
  <cp:category/>
  <dc:identifier/>
  <cp:contentStatus/>
  <dc:language/>
  <cp:version/>
</cp:coreProperties>
</file>